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7.xml" ContentType="application/vnd.openxmlformats-officedocument.presentationml.notesSlide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54" r:id="rId3"/>
    <p:sldId id="355" r:id="rId4"/>
    <p:sldId id="356" r:id="rId5"/>
    <p:sldId id="357" r:id="rId6"/>
    <p:sldId id="358" r:id="rId7"/>
    <p:sldId id="360" r:id="rId8"/>
    <p:sldId id="359" r:id="rId9"/>
    <p:sldId id="361" r:id="rId10"/>
    <p:sldId id="363" r:id="rId11"/>
    <p:sldId id="364" r:id="rId12"/>
    <p:sldId id="353" r:id="rId13"/>
    <p:sldId id="365" r:id="rId14"/>
    <p:sldId id="366" r:id="rId15"/>
    <p:sldId id="367" r:id="rId16"/>
    <p:sldId id="368" r:id="rId17"/>
    <p:sldId id="369" r:id="rId18"/>
    <p:sldId id="373" r:id="rId19"/>
    <p:sldId id="374" r:id="rId20"/>
    <p:sldId id="371" r:id="rId21"/>
    <p:sldId id="372" r:id="rId22"/>
    <p:sldId id="362" r:id="rId23"/>
    <p:sldId id="381" r:id="rId24"/>
    <p:sldId id="382" r:id="rId25"/>
    <p:sldId id="383" r:id="rId26"/>
    <p:sldId id="385" r:id="rId27"/>
    <p:sldId id="384" r:id="rId28"/>
    <p:sldId id="386" r:id="rId29"/>
    <p:sldId id="388" r:id="rId30"/>
    <p:sldId id="389" r:id="rId31"/>
    <p:sldId id="390" r:id="rId32"/>
    <p:sldId id="391" r:id="rId33"/>
    <p:sldId id="392" r:id="rId34"/>
    <p:sldId id="375" r:id="rId35"/>
    <p:sldId id="377" r:id="rId36"/>
    <p:sldId id="376" r:id="rId37"/>
    <p:sldId id="378" r:id="rId38"/>
    <p:sldId id="379" r:id="rId39"/>
    <p:sldId id="380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4F3948C-2D9E-4A91-BD55-56AC5BB682A2}">
          <p14:sldIdLst>
            <p14:sldId id="256"/>
            <p14:sldId id="354"/>
          </p14:sldIdLst>
        </p14:section>
        <p14:section name="Models" id="{025A937A-2D2F-4D6B-816C-2BA808C4044B}">
          <p14:sldIdLst>
            <p14:sldId id="355"/>
            <p14:sldId id="356"/>
            <p14:sldId id="357"/>
            <p14:sldId id="358"/>
            <p14:sldId id="360"/>
            <p14:sldId id="359"/>
            <p14:sldId id="361"/>
            <p14:sldId id="363"/>
            <p14:sldId id="364"/>
            <p14:sldId id="353"/>
          </p14:sldIdLst>
        </p14:section>
        <p14:section name="Distribution" id="{F0F0A791-72EF-4D0D-94E4-153B8348C6B9}">
          <p14:sldIdLst>
            <p14:sldId id="365"/>
            <p14:sldId id="366"/>
            <p14:sldId id="367"/>
            <p14:sldId id="368"/>
          </p14:sldIdLst>
        </p14:section>
        <p14:section name="LDA" id="{4500D6AC-957B-42C0-8DCD-9284DCC0D66F}">
          <p14:sldIdLst>
            <p14:sldId id="369"/>
            <p14:sldId id="373"/>
            <p14:sldId id="374"/>
            <p14:sldId id="371"/>
            <p14:sldId id="372"/>
          </p14:sldIdLst>
        </p14:section>
        <p14:section name="Learning" id="{FB4D2478-CE98-4FBF-9F69-924542469B35}">
          <p14:sldIdLst>
            <p14:sldId id="362"/>
            <p14:sldId id="381"/>
            <p14:sldId id="382"/>
            <p14:sldId id="383"/>
            <p14:sldId id="385"/>
            <p14:sldId id="384"/>
            <p14:sldId id="386"/>
            <p14:sldId id="388"/>
            <p14:sldId id="389"/>
            <p14:sldId id="390"/>
            <p14:sldId id="391"/>
            <p14:sldId id="392"/>
          </p14:sldIdLst>
        </p14:section>
        <p14:section name="App_extend" id="{DFF65E9D-3788-46DB-A41C-0CB409253F4D}">
          <p14:sldIdLst>
            <p14:sldId id="375"/>
            <p14:sldId id="377"/>
            <p14:sldId id="376"/>
            <p14:sldId id="378"/>
            <p14:sldId id="379"/>
          </p14:sldIdLst>
        </p14:section>
        <p14:section name="Summary" id="{482AF538-DD58-423C-A3D2-AFAD4EBE930C}">
          <p14:sldIdLst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3" autoAdjust="0"/>
    <p:restoredTop sz="91164" autoAdjust="0"/>
  </p:normalViewPr>
  <p:slideViewPr>
    <p:cSldViewPr snapToGrid="0">
      <p:cViewPr varScale="1">
        <p:scale>
          <a:sx n="110" d="100"/>
          <a:sy n="110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B9A1CC41-973B-414B-B4B5-2641831FFD07}"/>
    <pc:docChg chg="undo redo custSel addSld delSld modSld sldOrd addSection delSection modSection">
      <pc:chgData name="li bo" userId="86e360d6c7446f46" providerId="LiveId" clId="{B9A1CC41-973B-414B-B4B5-2641831FFD07}" dt="2022-08-15T09:51:52.891" v="40454"/>
      <pc:docMkLst>
        <pc:docMk/>
      </pc:docMkLst>
      <pc:sldChg chg="modSp mod">
        <pc:chgData name="li bo" userId="86e360d6c7446f46" providerId="LiveId" clId="{B9A1CC41-973B-414B-B4B5-2641831FFD07}" dt="2022-08-08T13:07:16.177" v="10" actId="20577"/>
        <pc:sldMkLst>
          <pc:docMk/>
          <pc:sldMk cId="3882156778" sldId="256"/>
        </pc:sldMkLst>
        <pc:spChg chg="mod">
          <ac:chgData name="li bo" userId="86e360d6c7446f46" providerId="LiveId" clId="{B9A1CC41-973B-414B-B4B5-2641831FFD07}" dt="2022-08-08T13:07:16.177" v="10" actId="20577"/>
          <ac:spMkLst>
            <pc:docMk/>
            <pc:sldMk cId="3882156778" sldId="256"/>
            <ac:spMk id="2" creationId="{B20157B0-A951-4569-8AD2-404C79352611}"/>
          </ac:spMkLst>
        </pc:spChg>
      </pc:sldChg>
      <pc:sldChg chg="addSp delSp modSp mod">
        <pc:chgData name="li bo" userId="86e360d6c7446f46" providerId="LiveId" clId="{B9A1CC41-973B-414B-B4B5-2641831FFD07}" dt="2022-08-09T03:25:31.952" v="464" actId="1076"/>
        <pc:sldMkLst>
          <pc:docMk/>
          <pc:sldMk cId="1781640292" sldId="259"/>
        </pc:sldMkLst>
        <pc:spChg chg="mod">
          <ac:chgData name="li bo" userId="86e360d6c7446f46" providerId="LiveId" clId="{B9A1CC41-973B-414B-B4B5-2641831FFD07}" dt="2022-08-09T03:17:59.728" v="419" actId="20577"/>
          <ac:spMkLst>
            <pc:docMk/>
            <pc:sldMk cId="1781640292" sldId="25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3:19:18.360" v="450" actId="20577"/>
          <ac:spMkLst>
            <pc:docMk/>
            <pc:sldMk cId="1781640292" sldId="259"/>
            <ac:spMk id="3" creationId="{400792E5-9ED7-46C4-9C77-27C8DA7ECC9A}"/>
          </ac:spMkLst>
        </pc:spChg>
        <pc:spChg chg="add del">
          <ac:chgData name="li bo" userId="86e360d6c7446f46" providerId="LiveId" clId="{B9A1CC41-973B-414B-B4B5-2641831FFD07}" dt="2022-08-09T03:14:46.545" v="320" actId="22"/>
          <ac:spMkLst>
            <pc:docMk/>
            <pc:sldMk cId="1781640292" sldId="259"/>
            <ac:spMk id="7" creationId="{831DF960-F5CD-4802-9D0C-B9E817290BFA}"/>
          </ac:spMkLst>
        </pc:spChg>
        <pc:picChg chg="add del mod">
          <ac:chgData name="li bo" userId="86e360d6c7446f46" providerId="LiveId" clId="{B9A1CC41-973B-414B-B4B5-2641831FFD07}" dt="2022-08-09T03:14:44.856" v="318" actId="478"/>
          <ac:picMkLst>
            <pc:docMk/>
            <pc:sldMk cId="1781640292" sldId="259"/>
            <ac:picMk id="5" creationId="{74FECE40-B0D3-4124-BFC0-3741910539E7}"/>
          </ac:picMkLst>
        </pc:picChg>
        <pc:picChg chg="add mod">
          <ac:chgData name="li bo" userId="86e360d6c7446f46" providerId="LiveId" clId="{B9A1CC41-973B-414B-B4B5-2641831FFD07}" dt="2022-08-09T03:25:31.952" v="464" actId="1076"/>
          <ac:picMkLst>
            <pc:docMk/>
            <pc:sldMk cId="1781640292" sldId="259"/>
            <ac:picMk id="9" creationId="{4518B54B-19BF-45C9-A64C-2E91BE160FD3}"/>
          </ac:picMkLst>
        </pc:picChg>
      </pc:sldChg>
      <pc:sldChg chg="addSp delSp modSp del mod ord">
        <pc:chgData name="li bo" userId="86e360d6c7446f46" providerId="LiveId" clId="{B9A1CC41-973B-414B-B4B5-2641831FFD07}" dt="2022-08-09T07:35:44.649" v="2365" actId="47"/>
        <pc:sldMkLst>
          <pc:docMk/>
          <pc:sldMk cId="2785855701" sldId="260"/>
        </pc:sldMkLst>
        <pc:spChg chg="mod">
          <ac:chgData name="li bo" userId="86e360d6c7446f46" providerId="LiveId" clId="{B9A1CC41-973B-414B-B4B5-2641831FFD07}" dt="2022-08-09T07:21:51.854" v="1882" actId="20577"/>
          <ac:spMkLst>
            <pc:docMk/>
            <pc:sldMk cId="2785855701" sldId="26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29:40.989" v="2095" actId="20577"/>
          <ac:spMkLst>
            <pc:docMk/>
            <pc:sldMk cId="2785855701" sldId="260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09T07:22:40.127" v="1884"/>
          <ac:spMkLst>
            <pc:docMk/>
            <pc:sldMk cId="2785855701" sldId="260"/>
            <ac:spMk id="4" creationId="{38A8AFDB-5E2A-487F-A610-1B698758F268}"/>
          </ac:spMkLst>
        </pc:spChg>
        <pc:picChg chg="add del mod">
          <ac:chgData name="li bo" userId="86e360d6c7446f46" providerId="LiveId" clId="{B9A1CC41-973B-414B-B4B5-2641831FFD07}" dt="2022-08-09T07:22:40.127" v="1884"/>
          <ac:picMkLst>
            <pc:docMk/>
            <pc:sldMk cId="2785855701" sldId="260"/>
            <ac:picMk id="5" creationId="{A11B7AC5-DF71-41C1-90FA-AE1318D68F48}"/>
          </ac:picMkLst>
        </pc:picChg>
        <pc:picChg chg="add del mod">
          <ac:chgData name="li bo" userId="86e360d6c7446f46" providerId="LiveId" clId="{B9A1CC41-973B-414B-B4B5-2641831FFD07}" dt="2022-08-09T07:22:40.127" v="1884"/>
          <ac:picMkLst>
            <pc:docMk/>
            <pc:sldMk cId="2785855701" sldId="260"/>
            <ac:picMk id="6" creationId="{92CCA2C1-D808-4065-9DD6-D516C96C9E72}"/>
          </ac:picMkLst>
        </pc:picChg>
        <pc:picChg chg="add del mod">
          <ac:chgData name="li bo" userId="86e360d6c7446f46" providerId="LiveId" clId="{B9A1CC41-973B-414B-B4B5-2641831FFD07}" dt="2022-08-09T07:22:40.127" v="1884"/>
          <ac:picMkLst>
            <pc:docMk/>
            <pc:sldMk cId="2785855701" sldId="260"/>
            <ac:picMk id="7" creationId="{6DFA4338-2C6E-4D24-B980-A9D55EB59BB2}"/>
          </ac:picMkLst>
        </pc:picChg>
        <pc:picChg chg="add del mod">
          <ac:chgData name="li bo" userId="86e360d6c7446f46" providerId="LiveId" clId="{B9A1CC41-973B-414B-B4B5-2641831FFD07}" dt="2022-08-09T07:27:27.511" v="2034" actId="1076"/>
          <ac:picMkLst>
            <pc:docMk/>
            <pc:sldMk cId="2785855701" sldId="260"/>
            <ac:picMk id="8" creationId="{D997CBC8-68A7-426D-B26D-92CBD1EF1779}"/>
          </ac:picMkLst>
        </pc:picChg>
        <pc:picChg chg="del mod ord">
          <ac:chgData name="li bo" userId="86e360d6c7446f46" providerId="LiveId" clId="{B9A1CC41-973B-414B-B4B5-2641831FFD07}" dt="2022-08-09T07:24:45.837" v="1956"/>
          <ac:picMkLst>
            <pc:docMk/>
            <pc:sldMk cId="2785855701" sldId="260"/>
            <ac:picMk id="10" creationId="{E2903A53-FB8E-4F55-818E-27EFA64669E1}"/>
          </ac:picMkLst>
        </pc:picChg>
        <pc:picChg chg="add mod">
          <ac:chgData name="li bo" userId="86e360d6c7446f46" providerId="LiveId" clId="{B9A1CC41-973B-414B-B4B5-2641831FFD07}" dt="2022-08-09T07:26:59.141" v="2018" actId="1076"/>
          <ac:picMkLst>
            <pc:docMk/>
            <pc:sldMk cId="2785855701" sldId="260"/>
            <ac:picMk id="11" creationId="{765D2159-8E16-4200-8AD9-5BFB8F9C9F60}"/>
          </ac:picMkLst>
        </pc:picChg>
        <pc:picChg chg="del mod ord">
          <ac:chgData name="li bo" userId="86e360d6c7446f46" providerId="LiveId" clId="{B9A1CC41-973B-414B-B4B5-2641831FFD07}" dt="2022-08-09T07:26:10.820" v="2008"/>
          <ac:picMkLst>
            <pc:docMk/>
            <pc:sldMk cId="2785855701" sldId="260"/>
            <ac:picMk id="13" creationId="{1D514572-D44B-4EB0-B68E-609CB850CBD4}"/>
          </ac:picMkLst>
        </pc:picChg>
        <pc:picChg chg="add mod">
          <ac:chgData name="li bo" userId="86e360d6c7446f46" providerId="LiveId" clId="{B9A1CC41-973B-414B-B4B5-2641831FFD07}" dt="2022-08-09T07:27:42.066" v="2035" actId="1076"/>
          <ac:picMkLst>
            <pc:docMk/>
            <pc:sldMk cId="2785855701" sldId="260"/>
            <ac:picMk id="14" creationId="{FBEEEE04-7F28-49BF-BFBE-101F00BE1778}"/>
          </ac:picMkLst>
        </pc:picChg>
        <pc:picChg chg="add mod">
          <ac:chgData name="li bo" userId="86e360d6c7446f46" providerId="LiveId" clId="{B9A1CC41-973B-414B-B4B5-2641831FFD07}" dt="2022-08-09T07:30:03.073" v="2099" actId="1076"/>
          <ac:picMkLst>
            <pc:docMk/>
            <pc:sldMk cId="2785855701" sldId="260"/>
            <ac:picMk id="15" creationId="{B295CCC9-B645-4F70-B542-DFF880C0F041}"/>
          </ac:picMkLst>
        </pc:picChg>
        <pc:picChg chg="add mod">
          <ac:chgData name="li bo" userId="86e360d6c7446f46" providerId="LiveId" clId="{B9A1CC41-973B-414B-B4B5-2641831FFD07}" dt="2022-08-09T07:30:03.073" v="2099" actId="1076"/>
          <ac:picMkLst>
            <pc:docMk/>
            <pc:sldMk cId="2785855701" sldId="260"/>
            <ac:picMk id="16" creationId="{BE0C42C5-A6B9-4689-8376-2643DE06E033}"/>
          </ac:picMkLst>
        </pc:picChg>
        <pc:picChg chg="add mod">
          <ac:chgData name="li bo" userId="86e360d6c7446f46" providerId="LiveId" clId="{B9A1CC41-973B-414B-B4B5-2641831FFD07}" dt="2022-08-09T07:30:03.073" v="2099" actId="1076"/>
          <ac:picMkLst>
            <pc:docMk/>
            <pc:sldMk cId="2785855701" sldId="260"/>
            <ac:picMk id="17" creationId="{8EE495BD-6D86-4651-9564-B78491331428}"/>
          </ac:picMkLst>
        </pc:picChg>
      </pc:sldChg>
      <pc:sldChg chg="addSp delSp modSp add mod">
        <pc:chgData name="li bo" userId="86e360d6c7446f46" providerId="LiveId" clId="{B9A1CC41-973B-414B-B4B5-2641831FFD07}" dt="2022-08-15T02:34:36.766" v="34318" actId="20577"/>
        <pc:sldMkLst>
          <pc:docMk/>
          <pc:sldMk cId="56209955" sldId="261"/>
        </pc:sldMkLst>
        <pc:spChg chg="mod">
          <ac:chgData name="li bo" userId="86e360d6c7446f46" providerId="LiveId" clId="{B9A1CC41-973B-414B-B4B5-2641831FFD07}" dt="2022-08-09T02:51:25.250" v="127" actId="1076"/>
          <ac:spMkLst>
            <pc:docMk/>
            <pc:sldMk cId="56209955" sldId="26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2:34:36.766" v="34318" actId="20577"/>
          <ac:spMkLst>
            <pc:docMk/>
            <pc:sldMk cId="56209955" sldId="261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5T02:30:18.543" v="34305" actId="14100"/>
          <ac:picMkLst>
            <pc:docMk/>
            <pc:sldMk cId="56209955" sldId="261"/>
            <ac:picMk id="1026" creationId="{493F949B-A8A1-452C-9F55-47385BB74209}"/>
          </ac:picMkLst>
        </pc:picChg>
        <pc:picChg chg="add del mod">
          <ac:chgData name="li bo" userId="86e360d6c7446f46" providerId="LiveId" clId="{B9A1CC41-973B-414B-B4B5-2641831FFD07}" dt="2022-08-09T02:48:09.966" v="114" actId="478"/>
          <ac:picMkLst>
            <pc:docMk/>
            <pc:sldMk cId="56209955" sldId="261"/>
            <ac:picMk id="1028" creationId="{813A8B9E-25F0-418D-BC80-726B589BB7B8}"/>
          </ac:picMkLst>
        </pc:picChg>
        <pc:picChg chg="add del">
          <ac:chgData name="li bo" userId="86e360d6c7446f46" providerId="LiveId" clId="{B9A1CC41-973B-414B-B4B5-2641831FFD07}" dt="2022-08-09T02:49:45.651" v="116" actId="478"/>
          <ac:picMkLst>
            <pc:docMk/>
            <pc:sldMk cId="56209955" sldId="261"/>
            <ac:picMk id="1030" creationId="{0749CF18-C295-41FE-917D-FE46BABD4D19}"/>
          </ac:picMkLst>
        </pc:picChg>
        <pc:picChg chg="add mod">
          <ac:chgData name="li bo" userId="86e360d6c7446f46" providerId="LiveId" clId="{B9A1CC41-973B-414B-B4B5-2641831FFD07}" dt="2022-08-15T02:30:14.214" v="34303" actId="1076"/>
          <ac:picMkLst>
            <pc:docMk/>
            <pc:sldMk cId="56209955" sldId="261"/>
            <ac:picMk id="1032" creationId="{5791DD81-7FE3-4BC3-87BC-02F9E028487E}"/>
          </ac:picMkLst>
        </pc:picChg>
        <pc:picChg chg="add mod">
          <ac:chgData name="li bo" userId="86e360d6c7446f46" providerId="LiveId" clId="{B9A1CC41-973B-414B-B4B5-2641831FFD07}" dt="2022-08-15T02:30:05.784" v="34298" actId="14100"/>
          <ac:picMkLst>
            <pc:docMk/>
            <pc:sldMk cId="56209955" sldId="261"/>
            <ac:picMk id="1034" creationId="{07FA94F8-681B-4784-BC07-6F9895995C66}"/>
          </ac:picMkLst>
        </pc:picChg>
      </pc:sldChg>
      <pc:sldChg chg="addSp delSp modSp add mod modNotesTx">
        <pc:chgData name="li bo" userId="86e360d6c7446f46" providerId="LiveId" clId="{B9A1CC41-973B-414B-B4B5-2641831FFD07}" dt="2022-08-09T05:05:06.085" v="1030"/>
        <pc:sldMkLst>
          <pc:docMk/>
          <pc:sldMk cId="3623839961" sldId="262"/>
        </pc:sldMkLst>
        <pc:spChg chg="mod">
          <ac:chgData name="li bo" userId="86e360d6c7446f46" providerId="LiveId" clId="{B9A1CC41-973B-414B-B4B5-2641831FFD07}" dt="2022-08-09T05:05:06.085" v="1030"/>
          <ac:spMkLst>
            <pc:docMk/>
            <pc:sldMk cId="3623839961" sldId="262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09T03:24:55.706" v="454" actId="478"/>
          <ac:spMkLst>
            <pc:docMk/>
            <pc:sldMk cId="3623839961" sldId="262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09T04:11:02.022" v="970" actId="1076"/>
          <ac:spMkLst>
            <pc:docMk/>
            <pc:sldMk cId="3623839961" sldId="262"/>
            <ac:spMk id="8" creationId="{FF47F90D-40F2-451D-8D5F-4DAD6CBC9806}"/>
          </ac:spMkLst>
        </pc:spChg>
        <pc:spChg chg="add mod">
          <ac:chgData name="li bo" userId="86e360d6c7446f46" providerId="LiveId" clId="{B9A1CC41-973B-414B-B4B5-2641831FFD07}" dt="2022-08-09T04:11:59.178" v="999" actId="1076"/>
          <ac:spMkLst>
            <pc:docMk/>
            <pc:sldMk cId="3623839961" sldId="262"/>
            <ac:spMk id="10" creationId="{AE00B15B-92A8-4CD8-B1FE-AD2A16D894AD}"/>
          </ac:spMkLst>
        </pc:spChg>
        <pc:picChg chg="add mod">
          <ac:chgData name="li bo" userId="86e360d6c7446f46" providerId="LiveId" clId="{B9A1CC41-973B-414B-B4B5-2641831FFD07}" dt="2022-08-09T04:11:09.203" v="974" actId="1076"/>
          <ac:picMkLst>
            <pc:docMk/>
            <pc:sldMk cId="3623839961" sldId="262"/>
            <ac:picMk id="5" creationId="{5D2E7F5B-F6BA-4292-ACCD-E2E1A0C51F57}"/>
          </ac:picMkLst>
        </pc:picChg>
        <pc:picChg chg="mod">
          <ac:chgData name="li bo" userId="86e360d6c7446f46" providerId="LiveId" clId="{B9A1CC41-973B-414B-B4B5-2641831FFD07}" dt="2022-08-09T04:11:07.666" v="973" actId="1076"/>
          <ac:picMkLst>
            <pc:docMk/>
            <pc:sldMk cId="3623839961" sldId="262"/>
            <ac:picMk id="9" creationId="{4518B54B-19BF-45C9-A64C-2E91BE160FD3}"/>
          </ac:picMkLst>
        </pc:picChg>
      </pc:sldChg>
      <pc:sldChg chg="addSp delSp modSp add mod modNotesTx">
        <pc:chgData name="li bo" userId="86e360d6c7446f46" providerId="LiveId" clId="{B9A1CC41-973B-414B-B4B5-2641831FFD07}" dt="2022-08-09T05:13:58.375" v="1083" actId="1076"/>
        <pc:sldMkLst>
          <pc:docMk/>
          <pc:sldMk cId="3274376889" sldId="263"/>
        </pc:sldMkLst>
        <pc:spChg chg="mod">
          <ac:chgData name="li bo" userId="86e360d6c7446f46" providerId="LiveId" clId="{B9A1CC41-973B-414B-B4B5-2641831FFD07}" dt="2022-08-09T03:27:36.420" v="499" actId="20577"/>
          <ac:spMkLst>
            <pc:docMk/>
            <pc:sldMk cId="3274376889" sldId="263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09T04:01:43.075" v="960" actId="20577"/>
          <ac:spMkLst>
            <pc:docMk/>
            <pc:sldMk cId="3274376889" sldId="263"/>
            <ac:spMk id="6" creationId="{51BCD92C-E3F6-4C81-AE0B-D90FA4797F1A}"/>
          </ac:spMkLst>
        </pc:spChg>
        <pc:spChg chg="del mod">
          <ac:chgData name="li bo" userId="86e360d6c7446f46" providerId="LiveId" clId="{B9A1CC41-973B-414B-B4B5-2641831FFD07}" dt="2022-08-09T03:45:21.601" v="527" actId="478"/>
          <ac:spMkLst>
            <pc:docMk/>
            <pc:sldMk cId="3274376889" sldId="263"/>
            <ac:spMk id="8" creationId="{FF47F90D-40F2-451D-8D5F-4DAD6CBC9806}"/>
          </ac:spMkLst>
        </pc:spChg>
        <pc:picChg chg="add mod">
          <ac:chgData name="li bo" userId="86e360d6c7446f46" providerId="LiveId" clId="{B9A1CC41-973B-414B-B4B5-2641831FFD07}" dt="2022-08-09T03:51:26.402" v="651" actId="1076"/>
          <ac:picMkLst>
            <pc:docMk/>
            <pc:sldMk cId="3274376889" sldId="263"/>
            <ac:picMk id="4" creationId="{276059C0-2E5C-49DE-8DB3-58A47AE570EF}"/>
          </ac:picMkLst>
        </pc:picChg>
        <pc:picChg chg="del">
          <ac:chgData name="li bo" userId="86e360d6c7446f46" providerId="LiveId" clId="{B9A1CC41-973B-414B-B4B5-2641831FFD07}" dt="2022-08-09T03:45:19.968" v="525" actId="478"/>
          <ac:picMkLst>
            <pc:docMk/>
            <pc:sldMk cId="3274376889" sldId="263"/>
            <ac:picMk id="5" creationId="{5D2E7F5B-F6BA-4292-ACCD-E2E1A0C51F57}"/>
          </ac:picMkLst>
        </pc:picChg>
        <pc:picChg chg="del">
          <ac:chgData name="li bo" userId="86e360d6c7446f46" providerId="LiveId" clId="{B9A1CC41-973B-414B-B4B5-2641831FFD07}" dt="2022-08-09T03:27:39.755" v="500" actId="478"/>
          <ac:picMkLst>
            <pc:docMk/>
            <pc:sldMk cId="3274376889" sldId="263"/>
            <ac:picMk id="9" creationId="{4518B54B-19BF-45C9-A64C-2E91BE160FD3}"/>
          </ac:picMkLst>
        </pc:picChg>
        <pc:picChg chg="del mod">
          <ac:chgData name="li bo" userId="86e360d6c7446f46" providerId="LiveId" clId="{B9A1CC41-973B-414B-B4B5-2641831FFD07}" dt="2022-08-09T03:47:37.563" v="577" actId="478"/>
          <ac:picMkLst>
            <pc:docMk/>
            <pc:sldMk cId="3274376889" sldId="263"/>
            <ac:picMk id="10" creationId="{6F6110C3-832D-4B1F-A017-033529F8C875}"/>
          </ac:picMkLst>
        </pc:picChg>
        <pc:picChg chg="del mod ord">
          <ac:chgData name="li bo" userId="86e360d6c7446f46" providerId="LiveId" clId="{B9A1CC41-973B-414B-B4B5-2641831FFD07}" dt="2022-08-09T03:49:33.829" v="594" actId="478"/>
          <ac:picMkLst>
            <pc:docMk/>
            <pc:sldMk cId="3274376889" sldId="263"/>
            <ac:picMk id="12" creationId="{ECDD698F-94EF-4B75-BCBC-E0A386ADB175}"/>
          </ac:picMkLst>
        </pc:picChg>
        <pc:picChg chg="del mod ord">
          <ac:chgData name="li bo" userId="86e360d6c7446f46" providerId="LiveId" clId="{B9A1CC41-973B-414B-B4B5-2641831FFD07}" dt="2022-08-09T03:50:14.037" v="609" actId="478"/>
          <ac:picMkLst>
            <pc:docMk/>
            <pc:sldMk cId="3274376889" sldId="263"/>
            <ac:picMk id="14" creationId="{2831FCC4-6282-4FCF-8880-8B90E9D3A5CC}"/>
          </ac:picMkLst>
        </pc:picChg>
        <pc:picChg chg="del mod ord">
          <ac:chgData name="li bo" userId="86e360d6c7446f46" providerId="LiveId" clId="{B9A1CC41-973B-414B-B4B5-2641831FFD07}" dt="2022-08-09T03:50:28.525" v="623" actId="478"/>
          <ac:picMkLst>
            <pc:docMk/>
            <pc:sldMk cId="3274376889" sldId="263"/>
            <ac:picMk id="16" creationId="{289D1736-9D83-4899-B274-59340D635AE7}"/>
          </ac:picMkLst>
        </pc:picChg>
        <pc:picChg chg="del mod ord">
          <ac:chgData name="li bo" userId="86e360d6c7446f46" providerId="LiveId" clId="{B9A1CC41-973B-414B-B4B5-2641831FFD07}" dt="2022-08-09T03:51:02.779" v="638" actId="478"/>
          <ac:picMkLst>
            <pc:docMk/>
            <pc:sldMk cId="3274376889" sldId="263"/>
            <ac:picMk id="18" creationId="{D277CB3E-C8D0-401F-8FF4-802C5B701E55}"/>
          </ac:picMkLst>
        </pc:picChg>
        <pc:picChg chg="mod ord">
          <ac:chgData name="li bo" userId="86e360d6c7446f46" providerId="LiveId" clId="{B9A1CC41-973B-414B-B4B5-2641831FFD07}" dt="2022-08-09T05:13:58.375" v="1083" actId="1076"/>
          <ac:picMkLst>
            <pc:docMk/>
            <pc:sldMk cId="3274376889" sldId="263"/>
            <ac:picMk id="20" creationId="{E14DAEBE-3954-4A09-B821-13BD78ECCF3F}"/>
          </ac:picMkLst>
        </pc:picChg>
      </pc:sldChg>
      <pc:sldChg chg="addSp delSp modSp add mod ord">
        <pc:chgData name="li bo" userId="86e360d6c7446f46" providerId="LiveId" clId="{B9A1CC41-973B-414B-B4B5-2641831FFD07}" dt="2022-08-11T03:21:22.076" v="5965" actId="20578"/>
        <pc:sldMkLst>
          <pc:docMk/>
          <pc:sldMk cId="3481623978" sldId="264"/>
        </pc:sldMkLst>
        <pc:spChg chg="mod">
          <ac:chgData name="li bo" userId="86e360d6c7446f46" providerId="LiveId" clId="{B9A1CC41-973B-414B-B4B5-2641831FFD07}" dt="2022-08-09T05:01:56.371" v="1019" actId="20577"/>
          <ac:spMkLst>
            <pc:docMk/>
            <pc:sldMk cId="3481623978" sldId="264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6:29:49.446" v="1598" actId="5793"/>
          <ac:spMkLst>
            <pc:docMk/>
            <pc:sldMk cId="3481623978" sldId="264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09T06:29:47.149" v="1595" actId="1076"/>
          <ac:picMkLst>
            <pc:docMk/>
            <pc:sldMk cId="3481623978" sldId="264"/>
            <ac:picMk id="4" creationId="{E47CF003-FA9A-483F-A3AD-EE82A62A4C9B}"/>
          </ac:picMkLst>
        </pc:picChg>
        <pc:picChg chg="add del mod">
          <ac:chgData name="li bo" userId="86e360d6c7446f46" providerId="LiveId" clId="{B9A1CC41-973B-414B-B4B5-2641831FFD07}" dt="2022-08-09T05:14:51.692" v="1099" actId="478"/>
          <ac:picMkLst>
            <pc:docMk/>
            <pc:sldMk cId="3481623978" sldId="264"/>
            <ac:picMk id="5" creationId="{79A859BE-32B7-401F-B3EE-BB081933D125}"/>
          </ac:picMkLst>
        </pc:picChg>
        <pc:picChg chg="del mod ord">
          <ac:chgData name="li bo" userId="86e360d6c7446f46" providerId="LiveId" clId="{B9A1CC41-973B-414B-B4B5-2641831FFD07}" dt="2022-08-09T05:17:41.925" v="1205" actId="478"/>
          <ac:picMkLst>
            <pc:docMk/>
            <pc:sldMk cId="3481623978" sldId="264"/>
            <ac:picMk id="7" creationId="{F34EDFA3-1C26-41C9-A13F-665459B30E4E}"/>
          </ac:picMkLst>
        </pc:picChg>
        <pc:picChg chg="mod ord">
          <ac:chgData name="li bo" userId="86e360d6c7446f46" providerId="LiveId" clId="{B9A1CC41-973B-414B-B4B5-2641831FFD07}" dt="2022-08-09T06:29:53.861" v="1599" actId="1076"/>
          <ac:picMkLst>
            <pc:docMk/>
            <pc:sldMk cId="3481623978" sldId="264"/>
            <ac:picMk id="9" creationId="{2C0E47BF-0111-4C63-9ECA-1158A8787B69}"/>
          </ac:picMkLst>
        </pc:picChg>
        <pc:picChg chg="add mod">
          <ac:chgData name="li bo" userId="86e360d6c7446f46" providerId="LiveId" clId="{B9A1CC41-973B-414B-B4B5-2641831FFD07}" dt="2022-08-09T05:28:53.632" v="1320" actId="1076"/>
          <ac:picMkLst>
            <pc:docMk/>
            <pc:sldMk cId="3481623978" sldId="264"/>
            <ac:picMk id="11" creationId="{373E1BE8-577C-4118-8543-7A4860797D32}"/>
          </ac:picMkLst>
        </pc:picChg>
        <pc:picChg chg="add del mod">
          <ac:chgData name="li bo" userId="86e360d6c7446f46" providerId="LiveId" clId="{B9A1CC41-973B-414B-B4B5-2641831FFD07}" dt="2022-08-09T05:25:25.467" v="1285" actId="478"/>
          <ac:picMkLst>
            <pc:docMk/>
            <pc:sldMk cId="3481623978" sldId="264"/>
            <ac:picMk id="12" creationId="{5F4E8166-DBD5-44DF-B3D9-9F00895593B0}"/>
          </ac:picMkLst>
        </pc:picChg>
        <pc:picChg chg="del mod ord">
          <ac:chgData name="li bo" userId="86e360d6c7446f46" providerId="LiveId" clId="{B9A1CC41-973B-414B-B4B5-2641831FFD07}" dt="2022-08-09T05:26:22.147" v="1288" actId="478"/>
          <ac:picMkLst>
            <pc:docMk/>
            <pc:sldMk cId="3481623978" sldId="264"/>
            <ac:picMk id="14" creationId="{CEA6B907-6F95-445D-9738-B41EC67001BE}"/>
          </ac:picMkLst>
        </pc:picChg>
        <pc:picChg chg="add del mod">
          <ac:chgData name="li bo" userId="86e360d6c7446f46" providerId="LiveId" clId="{B9A1CC41-973B-414B-B4B5-2641831FFD07}" dt="2022-08-09T05:27:58.668" v="1303" actId="478"/>
          <ac:picMkLst>
            <pc:docMk/>
            <pc:sldMk cId="3481623978" sldId="264"/>
            <ac:picMk id="15" creationId="{58748B26-1CE2-47AD-AC16-7EF4DCB396A2}"/>
          </ac:picMkLst>
        </pc:picChg>
        <pc:picChg chg="del mod ord">
          <ac:chgData name="li bo" userId="86e360d6c7446f46" providerId="LiveId" clId="{B9A1CC41-973B-414B-B4B5-2641831FFD07}" dt="2022-08-09T05:28:41.736" v="1317" actId="478"/>
          <ac:picMkLst>
            <pc:docMk/>
            <pc:sldMk cId="3481623978" sldId="264"/>
            <ac:picMk id="17" creationId="{DF7736C4-1C08-4432-91E2-3DABD81CA5D5}"/>
          </ac:picMkLst>
        </pc:picChg>
        <pc:picChg chg="mod ord">
          <ac:chgData name="li bo" userId="86e360d6c7446f46" providerId="LiveId" clId="{B9A1CC41-973B-414B-B4B5-2641831FFD07}" dt="2022-08-09T06:29:55.709" v="1600" actId="1076"/>
          <ac:picMkLst>
            <pc:docMk/>
            <pc:sldMk cId="3481623978" sldId="264"/>
            <ac:picMk id="19" creationId="{72E6212D-2088-47B1-892E-2186342F01C5}"/>
          </ac:picMkLst>
        </pc:picChg>
      </pc:sldChg>
      <pc:sldChg chg="addSp delSp modSp add mod ord">
        <pc:chgData name="li bo" userId="86e360d6c7446f46" providerId="LiveId" clId="{B9A1CC41-973B-414B-B4B5-2641831FFD07}" dt="2022-08-11T03:21:23.269" v="5967"/>
        <pc:sldMkLst>
          <pc:docMk/>
          <pc:sldMk cId="2388077013" sldId="265"/>
        </pc:sldMkLst>
        <pc:spChg chg="mod">
          <ac:chgData name="li bo" userId="86e360d6c7446f46" providerId="LiveId" clId="{B9A1CC41-973B-414B-B4B5-2641831FFD07}" dt="2022-08-09T06:20:53.901" v="1427" actId="20577"/>
          <ac:spMkLst>
            <pc:docMk/>
            <pc:sldMk cId="2388077013" sldId="265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09T05:38:09.866" v="1366" actId="478"/>
          <ac:spMkLst>
            <pc:docMk/>
            <pc:sldMk cId="2388077013" sldId="265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09T05:38:11.889" v="1367" actId="478"/>
          <ac:spMkLst>
            <pc:docMk/>
            <pc:sldMk cId="2388077013" sldId="265"/>
            <ac:spMk id="7" creationId="{50CF6A8F-1871-4B37-A7C3-54F37F1439DE}"/>
          </ac:spMkLst>
        </pc:spChg>
        <pc:picChg chg="add mod ord modCrop">
          <ac:chgData name="li bo" userId="86e360d6c7446f46" providerId="LiveId" clId="{B9A1CC41-973B-414B-B4B5-2641831FFD07}" dt="2022-08-09T06:25:20.825" v="1445" actId="1076"/>
          <ac:picMkLst>
            <pc:docMk/>
            <pc:sldMk cId="2388077013" sldId="265"/>
            <ac:picMk id="5" creationId="{AFBE79DF-5D26-41AF-8F54-87106D434879}"/>
          </ac:picMkLst>
        </pc:picChg>
      </pc:sldChg>
      <pc:sldChg chg="addSp delSp modSp add del mod">
        <pc:chgData name="li bo" userId="86e360d6c7446f46" providerId="LiveId" clId="{B9A1CC41-973B-414B-B4B5-2641831FFD07}" dt="2022-08-09T05:58:35.003" v="1393" actId="47"/>
        <pc:sldMkLst>
          <pc:docMk/>
          <pc:sldMk cId="38977662" sldId="266"/>
        </pc:sldMkLst>
        <pc:spChg chg="mod">
          <ac:chgData name="li bo" userId="86e360d6c7446f46" providerId="LiveId" clId="{B9A1CC41-973B-414B-B4B5-2641831FFD07}" dt="2022-08-09T05:40:31.512" v="1385"/>
          <ac:spMkLst>
            <pc:docMk/>
            <pc:sldMk cId="38977662" sldId="266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09T05:40:34.961" v="1386" actId="478"/>
          <ac:spMkLst>
            <pc:docMk/>
            <pc:sldMk cId="38977662" sldId="266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09T05:40:38.911" v="1387" actId="478"/>
          <ac:spMkLst>
            <pc:docMk/>
            <pc:sldMk cId="38977662" sldId="266"/>
            <ac:spMk id="6" creationId="{E7C4B19F-8535-4869-A925-F35028D2118E}"/>
          </ac:spMkLst>
        </pc:spChg>
        <pc:spChg chg="add mod">
          <ac:chgData name="li bo" userId="86e360d6c7446f46" providerId="LiveId" clId="{B9A1CC41-973B-414B-B4B5-2641831FFD07}" dt="2022-08-09T05:40:56.847" v="1392"/>
          <ac:spMkLst>
            <pc:docMk/>
            <pc:sldMk cId="38977662" sldId="266"/>
            <ac:spMk id="15" creationId="{6664C65D-45D3-4ABB-8FEB-E9863CFA31E2}"/>
          </ac:spMkLst>
        </pc:spChg>
        <pc:spChg chg="add mod">
          <ac:chgData name="li bo" userId="86e360d6c7446f46" providerId="LiveId" clId="{B9A1CC41-973B-414B-B4B5-2641831FFD07}" dt="2022-08-09T05:40:56.847" v="1392"/>
          <ac:spMkLst>
            <pc:docMk/>
            <pc:sldMk cId="38977662" sldId="266"/>
            <ac:spMk id="16" creationId="{E0756002-152C-49BD-BA13-B58CE347EE6F}"/>
          </ac:spMkLst>
        </pc:spChg>
        <pc:spChg chg="add mod">
          <ac:chgData name="li bo" userId="86e360d6c7446f46" providerId="LiveId" clId="{B9A1CC41-973B-414B-B4B5-2641831FFD07}" dt="2022-08-09T05:40:56.847" v="1392"/>
          <ac:spMkLst>
            <pc:docMk/>
            <pc:sldMk cId="38977662" sldId="266"/>
            <ac:spMk id="17" creationId="{F0425CFA-4666-44E8-B614-5034E32B21AB}"/>
          </ac:spMkLst>
        </pc:spChg>
        <pc:spChg chg="add mod">
          <ac:chgData name="li bo" userId="86e360d6c7446f46" providerId="LiveId" clId="{B9A1CC41-973B-414B-B4B5-2641831FFD07}" dt="2022-08-09T05:40:56.847" v="1392"/>
          <ac:spMkLst>
            <pc:docMk/>
            <pc:sldMk cId="38977662" sldId="266"/>
            <ac:spMk id="18" creationId="{00EEA9D8-1266-4D7D-8467-C9E6D9F2A728}"/>
          </ac:spMkLst>
        </pc:spChg>
        <pc:picChg chg="del">
          <ac:chgData name="li bo" userId="86e360d6c7446f46" providerId="LiveId" clId="{B9A1CC41-973B-414B-B4B5-2641831FFD07}" dt="2022-08-09T05:40:40.459" v="1390" actId="478"/>
          <ac:picMkLst>
            <pc:docMk/>
            <pc:sldMk cId="38977662" sldId="266"/>
            <ac:picMk id="4" creationId="{E47CF003-FA9A-483F-A3AD-EE82A62A4C9B}"/>
          </ac:picMkLst>
        </pc:picChg>
        <pc:picChg chg="del">
          <ac:chgData name="li bo" userId="86e360d6c7446f46" providerId="LiveId" clId="{B9A1CC41-973B-414B-B4B5-2641831FFD07}" dt="2022-08-09T05:40:39.474" v="1388" actId="478"/>
          <ac:picMkLst>
            <pc:docMk/>
            <pc:sldMk cId="38977662" sldId="266"/>
            <ac:picMk id="9" creationId="{2C0E47BF-0111-4C63-9ECA-1158A8787B69}"/>
          </ac:picMkLst>
        </pc:picChg>
        <pc:picChg chg="add mod">
          <ac:chgData name="li bo" userId="86e360d6c7446f46" providerId="LiveId" clId="{B9A1CC41-973B-414B-B4B5-2641831FFD07}" dt="2022-08-09T05:40:56.847" v="1392"/>
          <ac:picMkLst>
            <pc:docMk/>
            <pc:sldMk cId="38977662" sldId="266"/>
            <ac:picMk id="10" creationId="{ED1642A2-5230-405D-9DA9-AD18A62E7F42}"/>
          </ac:picMkLst>
        </pc:picChg>
        <pc:picChg chg="del">
          <ac:chgData name="li bo" userId="86e360d6c7446f46" providerId="LiveId" clId="{B9A1CC41-973B-414B-B4B5-2641831FFD07}" dt="2022-08-09T05:40:40.814" v="1391" actId="478"/>
          <ac:picMkLst>
            <pc:docMk/>
            <pc:sldMk cId="38977662" sldId="266"/>
            <ac:picMk id="11" creationId="{373E1BE8-577C-4118-8543-7A4860797D32}"/>
          </ac:picMkLst>
        </pc:picChg>
        <pc:picChg chg="add mod">
          <ac:chgData name="li bo" userId="86e360d6c7446f46" providerId="LiveId" clId="{B9A1CC41-973B-414B-B4B5-2641831FFD07}" dt="2022-08-09T05:40:56.847" v="1392"/>
          <ac:picMkLst>
            <pc:docMk/>
            <pc:sldMk cId="38977662" sldId="266"/>
            <ac:picMk id="12" creationId="{B062DA76-E47F-4F34-8E05-40D1C6D6DC71}"/>
          </ac:picMkLst>
        </pc:picChg>
        <pc:picChg chg="add mod">
          <ac:chgData name="li bo" userId="86e360d6c7446f46" providerId="LiveId" clId="{B9A1CC41-973B-414B-B4B5-2641831FFD07}" dt="2022-08-09T05:40:56.847" v="1392"/>
          <ac:picMkLst>
            <pc:docMk/>
            <pc:sldMk cId="38977662" sldId="266"/>
            <ac:picMk id="13" creationId="{152ECC30-C2FC-40ED-A294-479DAA829268}"/>
          </ac:picMkLst>
        </pc:picChg>
        <pc:picChg chg="add mod">
          <ac:chgData name="li bo" userId="86e360d6c7446f46" providerId="LiveId" clId="{B9A1CC41-973B-414B-B4B5-2641831FFD07}" dt="2022-08-09T05:40:56.847" v="1392"/>
          <ac:picMkLst>
            <pc:docMk/>
            <pc:sldMk cId="38977662" sldId="266"/>
            <ac:picMk id="14" creationId="{82D6850F-96E6-41CC-A400-8FB3CD7060C4}"/>
          </ac:picMkLst>
        </pc:picChg>
        <pc:picChg chg="del">
          <ac:chgData name="li bo" userId="86e360d6c7446f46" providerId="LiveId" clId="{B9A1CC41-973B-414B-B4B5-2641831FFD07}" dt="2022-08-09T05:40:40.043" v="1389" actId="478"/>
          <ac:picMkLst>
            <pc:docMk/>
            <pc:sldMk cId="38977662" sldId="266"/>
            <ac:picMk id="19" creationId="{72E6212D-2088-47B1-892E-2186342F01C5}"/>
          </ac:picMkLst>
        </pc:picChg>
      </pc:sldChg>
      <pc:sldChg chg="addSp delSp modSp add mod">
        <pc:chgData name="li bo" userId="86e360d6c7446f46" providerId="LiveId" clId="{B9A1CC41-973B-414B-B4B5-2641831FFD07}" dt="2022-08-12T02:25:30.691" v="9829" actId="20577"/>
        <pc:sldMkLst>
          <pc:docMk/>
          <pc:sldMk cId="310605142" sldId="266"/>
        </pc:sldMkLst>
        <pc:spChg chg="mod">
          <ac:chgData name="li bo" userId="86e360d6c7446f46" providerId="LiveId" clId="{B9A1CC41-973B-414B-B4B5-2641831FFD07}" dt="2022-08-12T02:25:30.691" v="9829" actId="20577"/>
          <ac:spMkLst>
            <pc:docMk/>
            <pc:sldMk cId="310605142" sldId="26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20:49.965" v="1856" actId="27636"/>
          <ac:spMkLst>
            <pc:docMk/>
            <pc:sldMk cId="310605142" sldId="266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0T12:08:27.960" v="4502" actId="1076"/>
          <ac:spMkLst>
            <pc:docMk/>
            <pc:sldMk cId="310605142" sldId="266"/>
            <ac:spMk id="28" creationId="{CE434B25-EA87-48EB-A882-C0E3290157D3}"/>
          </ac:spMkLst>
        </pc:spChg>
        <pc:picChg chg="add del mod">
          <ac:chgData name="li bo" userId="86e360d6c7446f46" providerId="LiveId" clId="{B9A1CC41-973B-414B-B4B5-2641831FFD07}" dt="2022-08-09T06:23:24.698" v="1442" actId="478"/>
          <ac:picMkLst>
            <pc:docMk/>
            <pc:sldMk cId="310605142" sldId="266"/>
            <ac:picMk id="4" creationId="{12541248-F249-437D-84C6-D340FE8D0936}"/>
          </ac:picMkLst>
        </pc:picChg>
        <pc:picChg chg="del mod">
          <ac:chgData name="li bo" userId="86e360d6c7446f46" providerId="LiveId" clId="{B9A1CC41-973B-414B-B4B5-2641831FFD07}" dt="2022-08-11T03:28:30.867" v="6077" actId="21"/>
          <ac:picMkLst>
            <pc:docMk/>
            <pc:sldMk cId="310605142" sldId="266"/>
            <ac:picMk id="5" creationId="{BAED408F-B337-4022-A024-5A6D0A595C24}"/>
          </ac:picMkLst>
        </pc:picChg>
        <pc:picChg chg="add mod">
          <ac:chgData name="li bo" userId="86e360d6c7446f46" providerId="LiveId" clId="{B9A1CC41-973B-414B-B4B5-2641831FFD07}" dt="2022-08-09T07:20:38.851" v="1851" actId="1076"/>
          <ac:picMkLst>
            <pc:docMk/>
            <pc:sldMk cId="310605142" sldId="266"/>
            <ac:picMk id="6" creationId="{0D09A18A-6221-4068-A126-4D317DAE7054}"/>
          </ac:picMkLst>
        </pc:picChg>
        <pc:picChg chg="del mod">
          <ac:chgData name="li bo" userId="86e360d6c7446f46" providerId="LiveId" clId="{B9A1CC41-973B-414B-B4B5-2641831FFD07}" dt="2022-08-09T06:34:36.261" v="1703" actId="478"/>
          <ac:picMkLst>
            <pc:docMk/>
            <pc:sldMk cId="310605142" sldId="266"/>
            <ac:picMk id="8" creationId="{F1177006-DF43-4BBD-AF4A-2BC1B1260A69}"/>
          </ac:picMkLst>
        </pc:picChg>
        <pc:picChg chg="del mod ord">
          <ac:chgData name="li bo" userId="86e360d6c7446f46" providerId="LiveId" clId="{B9A1CC41-973B-414B-B4B5-2641831FFD07}" dt="2022-08-09T07:10:18.872" v="1722" actId="478"/>
          <ac:picMkLst>
            <pc:docMk/>
            <pc:sldMk cId="310605142" sldId="266"/>
            <ac:picMk id="10" creationId="{71698D2E-1493-48FB-BC6A-89BAAB30EC27}"/>
          </ac:picMkLst>
        </pc:picChg>
        <pc:picChg chg="del mod ord">
          <ac:chgData name="li bo" userId="86e360d6c7446f46" providerId="LiveId" clId="{B9A1CC41-973B-414B-B4B5-2641831FFD07}" dt="2022-08-09T07:10:55.977" v="1737" actId="478"/>
          <ac:picMkLst>
            <pc:docMk/>
            <pc:sldMk cId="310605142" sldId="266"/>
            <ac:picMk id="12" creationId="{2333DA31-9F1C-4B0E-A86E-FCA2C5CEE211}"/>
          </ac:picMkLst>
        </pc:picChg>
        <pc:picChg chg="del mod ord">
          <ac:chgData name="li bo" userId="86e360d6c7446f46" providerId="LiveId" clId="{B9A1CC41-973B-414B-B4B5-2641831FFD07}" dt="2022-08-09T07:11:09.470" v="1751" actId="478"/>
          <ac:picMkLst>
            <pc:docMk/>
            <pc:sldMk cId="310605142" sldId="266"/>
            <ac:picMk id="14" creationId="{74E442D3-0D45-4403-9FD8-17695A48C26C}"/>
          </ac:picMkLst>
        </pc:picChg>
        <pc:picChg chg="del mod ord">
          <ac:chgData name="li bo" userId="86e360d6c7446f46" providerId="LiveId" clId="{B9A1CC41-973B-414B-B4B5-2641831FFD07}" dt="2022-08-09T07:11:15.519" v="1765" actId="478"/>
          <ac:picMkLst>
            <pc:docMk/>
            <pc:sldMk cId="310605142" sldId="266"/>
            <ac:picMk id="16" creationId="{0F4D09FF-FF78-487A-9351-279B25069E7F}"/>
          </ac:picMkLst>
        </pc:picChg>
        <pc:picChg chg="del mod ord">
          <ac:chgData name="li bo" userId="86e360d6c7446f46" providerId="LiveId" clId="{B9A1CC41-973B-414B-B4B5-2641831FFD07}" dt="2022-08-09T07:11:55.385" v="1780" actId="478"/>
          <ac:picMkLst>
            <pc:docMk/>
            <pc:sldMk cId="310605142" sldId="266"/>
            <ac:picMk id="18" creationId="{A2A80AF8-FCC0-4471-946A-2882AE5EB84B}"/>
          </ac:picMkLst>
        </pc:picChg>
        <pc:picChg chg="del mod ord">
          <ac:chgData name="li bo" userId="86e360d6c7446f46" providerId="LiveId" clId="{B9A1CC41-973B-414B-B4B5-2641831FFD07}" dt="2022-08-09T07:12:54.395" v="1797" actId="478"/>
          <ac:picMkLst>
            <pc:docMk/>
            <pc:sldMk cId="310605142" sldId="266"/>
            <ac:picMk id="20" creationId="{E4AF6432-9FCD-4B85-AB60-BBB42545B721}"/>
          </ac:picMkLst>
        </pc:picChg>
        <pc:picChg chg="del mod ord">
          <ac:chgData name="li bo" userId="86e360d6c7446f46" providerId="LiveId" clId="{B9A1CC41-973B-414B-B4B5-2641831FFD07}" dt="2022-08-09T07:18:29.510" v="1827" actId="478"/>
          <ac:picMkLst>
            <pc:docMk/>
            <pc:sldMk cId="310605142" sldId="266"/>
            <ac:picMk id="22" creationId="{C06A1B90-A527-48B2-85B3-C366AA72DF5D}"/>
          </ac:picMkLst>
        </pc:picChg>
        <pc:picChg chg="mod ord">
          <ac:chgData name="li bo" userId="86e360d6c7446f46" providerId="LiveId" clId="{B9A1CC41-973B-414B-B4B5-2641831FFD07}" dt="2022-08-09T07:20:41.989" v="1853" actId="1076"/>
          <ac:picMkLst>
            <pc:docMk/>
            <pc:sldMk cId="310605142" sldId="266"/>
            <ac:picMk id="24" creationId="{898A55F0-A074-4F65-A71B-2189EB9A63A3}"/>
          </ac:picMkLst>
        </pc:picChg>
        <pc:picChg chg="mod">
          <ac:chgData name="li bo" userId="86e360d6c7446f46" providerId="LiveId" clId="{B9A1CC41-973B-414B-B4B5-2641831FFD07}" dt="2022-08-09T07:20:24.438" v="1841" actId="1076"/>
          <ac:picMkLst>
            <pc:docMk/>
            <pc:sldMk cId="310605142" sldId="266"/>
            <ac:picMk id="26" creationId="{7B783C9E-8991-4C74-A101-D809DE6B98FD}"/>
          </ac:picMkLst>
        </pc:picChg>
        <pc:picChg chg="add mod">
          <ac:chgData name="li bo" userId="86e360d6c7446f46" providerId="LiveId" clId="{B9A1CC41-973B-414B-B4B5-2641831FFD07}" dt="2022-08-10T12:08:27.960" v="4502" actId="1076"/>
          <ac:picMkLst>
            <pc:docMk/>
            <pc:sldMk cId="310605142" sldId="266"/>
            <ac:picMk id="27" creationId="{039BB66D-B308-4718-9718-ABCCED8E8E10}"/>
          </ac:picMkLst>
        </pc:picChg>
      </pc:sldChg>
      <pc:sldChg chg="addSp delSp modSp add mod ord">
        <pc:chgData name="li bo" userId="86e360d6c7446f46" providerId="LiveId" clId="{B9A1CC41-973B-414B-B4B5-2641831FFD07}" dt="2022-08-11T03:19:09.571" v="5953" actId="1076"/>
        <pc:sldMkLst>
          <pc:docMk/>
          <pc:sldMk cId="428820456" sldId="267"/>
        </pc:sldMkLst>
        <pc:spChg chg="mod">
          <ac:chgData name="li bo" userId="86e360d6c7446f46" providerId="LiveId" clId="{B9A1CC41-973B-414B-B4B5-2641831FFD07}" dt="2022-08-11T03:18:25.712" v="5947"/>
          <ac:spMkLst>
            <pc:docMk/>
            <pc:sldMk cId="428820456" sldId="267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11T03:18:40.370" v="5948" actId="478"/>
          <ac:spMkLst>
            <pc:docMk/>
            <pc:sldMk cId="428820456" sldId="267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1T03:18:42.213" v="5949" actId="478"/>
          <ac:spMkLst>
            <pc:docMk/>
            <pc:sldMk cId="428820456" sldId="267"/>
            <ac:spMk id="5" creationId="{877F6AF7-0C9A-4950-AA6D-33340C00013D}"/>
          </ac:spMkLst>
        </pc:spChg>
        <pc:spChg chg="add mod">
          <ac:chgData name="li bo" userId="86e360d6c7446f46" providerId="LiveId" clId="{B9A1CC41-973B-414B-B4B5-2641831FFD07}" dt="2022-08-11T03:19:09.571" v="5953" actId="1076"/>
          <ac:spMkLst>
            <pc:docMk/>
            <pc:sldMk cId="428820456" sldId="267"/>
            <ac:spMk id="10" creationId="{9C4467CB-078D-4732-9309-FD1C181A00E7}"/>
          </ac:spMkLst>
        </pc:spChg>
        <pc:spChg chg="add mod">
          <ac:chgData name="li bo" userId="86e360d6c7446f46" providerId="LiveId" clId="{B9A1CC41-973B-414B-B4B5-2641831FFD07}" dt="2022-08-11T03:19:09.571" v="5953" actId="1076"/>
          <ac:spMkLst>
            <pc:docMk/>
            <pc:sldMk cId="428820456" sldId="267"/>
            <ac:spMk id="11" creationId="{0AB8F9CF-5599-418B-8D15-449071CBA9D5}"/>
          </ac:spMkLst>
        </pc:spChg>
        <pc:spChg chg="add mod">
          <ac:chgData name="li bo" userId="86e360d6c7446f46" providerId="LiveId" clId="{B9A1CC41-973B-414B-B4B5-2641831FFD07}" dt="2022-08-11T03:19:09.571" v="5953" actId="1076"/>
          <ac:spMkLst>
            <pc:docMk/>
            <pc:sldMk cId="428820456" sldId="267"/>
            <ac:spMk id="12" creationId="{A86C9F71-4BD3-40F0-9D5D-DFD7FF74FB9F}"/>
          </ac:spMkLst>
        </pc:spChg>
        <pc:spChg chg="add mod">
          <ac:chgData name="li bo" userId="86e360d6c7446f46" providerId="LiveId" clId="{B9A1CC41-973B-414B-B4B5-2641831FFD07}" dt="2022-08-11T03:19:09.571" v="5953" actId="1076"/>
          <ac:spMkLst>
            <pc:docMk/>
            <pc:sldMk cId="428820456" sldId="267"/>
            <ac:spMk id="13" creationId="{97A5C2C4-E037-4AA2-AC90-8C5C62F2695F}"/>
          </ac:spMkLst>
        </pc:spChg>
        <pc:picChg chg="add mod">
          <ac:chgData name="li bo" userId="86e360d6c7446f46" providerId="LiveId" clId="{B9A1CC41-973B-414B-B4B5-2641831FFD07}" dt="2022-08-11T03:19:09.571" v="5953" actId="1076"/>
          <ac:picMkLst>
            <pc:docMk/>
            <pc:sldMk cId="428820456" sldId="267"/>
            <ac:picMk id="6" creationId="{BF802614-99D5-4B13-9070-2AF19EBCC0DB}"/>
          </ac:picMkLst>
        </pc:picChg>
        <pc:picChg chg="add mod">
          <ac:chgData name="li bo" userId="86e360d6c7446f46" providerId="LiveId" clId="{B9A1CC41-973B-414B-B4B5-2641831FFD07}" dt="2022-08-11T03:19:09.571" v="5953" actId="1076"/>
          <ac:picMkLst>
            <pc:docMk/>
            <pc:sldMk cId="428820456" sldId="267"/>
            <ac:picMk id="7" creationId="{D38D9D70-04D0-4466-8104-A6D2DE6A4939}"/>
          </ac:picMkLst>
        </pc:picChg>
        <pc:picChg chg="add mod">
          <ac:chgData name="li bo" userId="86e360d6c7446f46" providerId="LiveId" clId="{B9A1CC41-973B-414B-B4B5-2641831FFD07}" dt="2022-08-11T03:19:09.571" v="5953" actId="1076"/>
          <ac:picMkLst>
            <pc:docMk/>
            <pc:sldMk cId="428820456" sldId="267"/>
            <ac:picMk id="8" creationId="{AF2220F9-A7F4-47EC-B84A-EC632E20D0D3}"/>
          </ac:picMkLst>
        </pc:picChg>
        <pc:picChg chg="add mod">
          <ac:chgData name="li bo" userId="86e360d6c7446f46" providerId="LiveId" clId="{B9A1CC41-973B-414B-B4B5-2641831FFD07}" dt="2022-08-11T03:19:09.571" v="5953" actId="1076"/>
          <ac:picMkLst>
            <pc:docMk/>
            <pc:sldMk cId="428820456" sldId="267"/>
            <ac:picMk id="9" creationId="{79307D38-4DE3-4A7F-A80D-F0717CBE4291}"/>
          </ac:picMkLst>
        </pc:picChg>
      </pc:sldChg>
      <pc:sldChg chg="modSp add del mod">
        <pc:chgData name="li bo" userId="86e360d6c7446f46" providerId="LiveId" clId="{B9A1CC41-973B-414B-B4B5-2641831FFD07}" dt="2022-08-14T06:15:22.866" v="24340" actId="20577"/>
        <pc:sldMkLst>
          <pc:docMk/>
          <pc:sldMk cId="2742623456" sldId="268"/>
        </pc:sldMkLst>
        <pc:spChg chg="mod">
          <ac:chgData name="li bo" userId="86e360d6c7446f46" providerId="LiveId" clId="{B9A1CC41-973B-414B-B4B5-2641831FFD07}" dt="2022-08-14T06:15:22.866" v="24340" actId="20577"/>
          <ac:spMkLst>
            <pc:docMk/>
            <pc:sldMk cId="2742623456" sldId="268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34:12.953" v="2329" actId="20577"/>
          <ac:spMkLst>
            <pc:docMk/>
            <pc:sldMk cId="2742623456" sldId="268"/>
            <ac:spMk id="3" creationId="{400792E5-9ED7-46C4-9C77-27C8DA7ECC9A}"/>
          </ac:spMkLst>
        </pc:spChg>
      </pc:sldChg>
      <pc:sldChg chg="addSp delSp modSp add mod">
        <pc:chgData name="li bo" userId="86e360d6c7446f46" providerId="LiveId" clId="{B9A1CC41-973B-414B-B4B5-2641831FFD07}" dt="2022-08-09T07:55:27.559" v="2783" actId="20577"/>
        <pc:sldMkLst>
          <pc:docMk/>
          <pc:sldMk cId="1700986077" sldId="269"/>
        </pc:sldMkLst>
        <pc:spChg chg="mod">
          <ac:chgData name="li bo" userId="86e360d6c7446f46" providerId="LiveId" clId="{B9A1CC41-973B-414B-B4B5-2641831FFD07}" dt="2022-08-09T07:34:25.904" v="2348" actId="20577"/>
          <ac:spMkLst>
            <pc:docMk/>
            <pc:sldMk cId="1700986077" sldId="269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09T07:34:30.102" v="2349" actId="478"/>
          <ac:spMkLst>
            <pc:docMk/>
            <pc:sldMk cId="1700986077" sldId="269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09T07:34:31.693" v="2350" actId="478"/>
          <ac:spMkLst>
            <pc:docMk/>
            <pc:sldMk cId="1700986077" sldId="269"/>
            <ac:spMk id="5" creationId="{390E1F13-2740-4B45-ADF1-447505475CF2}"/>
          </ac:spMkLst>
        </pc:spChg>
        <pc:spChg chg="add mod">
          <ac:chgData name="li bo" userId="86e360d6c7446f46" providerId="LiveId" clId="{B9A1CC41-973B-414B-B4B5-2641831FFD07}" dt="2022-08-09T07:48:52.430" v="2622" actId="1076"/>
          <ac:spMkLst>
            <pc:docMk/>
            <pc:sldMk cId="1700986077" sldId="269"/>
            <ac:spMk id="26" creationId="{539434D3-4397-4B90-B14E-924F37490B52}"/>
          </ac:spMkLst>
        </pc:spChg>
        <pc:spChg chg="add mod">
          <ac:chgData name="li bo" userId="86e360d6c7446f46" providerId="LiveId" clId="{B9A1CC41-973B-414B-B4B5-2641831FFD07}" dt="2022-08-09T07:48:52.430" v="2622" actId="1076"/>
          <ac:spMkLst>
            <pc:docMk/>
            <pc:sldMk cId="1700986077" sldId="269"/>
            <ac:spMk id="27" creationId="{91E380DD-1D29-4472-BF59-D6244790A3DE}"/>
          </ac:spMkLst>
        </pc:spChg>
        <pc:spChg chg="add del mod">
          <ac:chgData name="li bo" userId="86e360d6c7446f46" providerId="LiveId" clId="{B9A1CC41-973B-414B-B4B5-2641831FFD07}" dt="2022-08-09T07:41:18.339" v="2439" actId="478"/>
          <ac:spMkLst>
            <pc:docMk/>
            <pc:sldMk cId="1700986077" sldId="269"/>
            <ac:spMk id="28" creationId="{68E10C6C-F558-4D12-955F-2B0238FA00D5}"/>
          </ac:spMkLst>
        </pc:spChg>
        <pc:spChg chg="add mod">
          <ac:chgData name="li bo" userId="86e360d6c7446f46" providerId="LiveId" clId="{B9A1CC41-973B-414B-B4B5-2641831FFD07}" dt="2022-08-09T07:55:27.559" v="2783" actId="20577"/>
          <ac:spMkLst>
            <pc:docMk/>
            <pc:sldMk cId="1700986077" sldId="269"/>
            <ac:spMk id="29" creationId="{27271408-69E3-4D42-B3E0-F5050BF505CE}"/>
          </ac:spMkLst>
        </pc:spChg>
        <pc:picChg chg="del">
          <ac:chgData name="li bo" userId="86e360d6c7446f46" providerId="LiveId" clId="{B9A1CC41-973B-414B-B4B5-2641831FFD07}" dt="2022-08-09T07:34:34.776" v="2356" actId="478"/>
          <ac:picMkLst>
            <pc:docMk/>
            <pc:sldMk cId="1700986077" sldId="269"/>
            <ac:picMk id="8" creationId="{D997CBC8-68A7-426D-B26D-92CBD1EF1779}"/>
          </ac:picMkLst>
        </pc:picChg>
        <pc:picChg chg="del">
          <ac:chgData name="li bo" userId="86e360d6c7446f46" providerId="LiveId" clId="{B9A1CC41-973B-414B-B4B5-2641831FFD07}" dt="2022-08-09T07:34:33.858" v="2355" actId="478"/>
          <ac:picMkLst>
            <pc:docMk/>
            <pc:sldMk cId="1700986077" sldId="269"/>
            <ac:picMk id="11" creationId="{765D2159-8E16-4200-8AD9-5BFB8F9C9F60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12" creationId="{11756D78-82A1-4974-900D-3D179F55DA91}"/>
          </ac:picMkLst>
        </pc:picChg>
        <pc:picChg chg="add del mod">
          <ac:chgData name="li bo" userId="86e360d6c7446f46" providerId="LiveId" clId="{B9A1CC41-973B-414B-B4B5-2641831FFD07}" dt="2022-08-09T07:35:03.897" v="2362" actId="21"/>
          <ac:picMkLst>
            <pc:docMk/>
            <pc:sldMk cId="1700986077" sldId="269"/>
            <ac:picMk id="13" creationId="{11949005-BCAA-492C-855D-67D8193DF3C6}"/>
          </ac:picMkLst>
        </pc:picChg>
        <pc:picChg chg="del">
          <ac:chgData name="li bo" userId="86e360d6c7446f46" providerId="LiveId" clId="{B9A1CC41-973B-414B-B4B5-2641831FFD07}" dt="2022-08-09T07:34:33.478" v="2354" actId="478"/>
          <ac:picMkLst>
            <pc:docMk/>
            <pc:sldMk cId="1700986077" sldId="269"/>
            <ac:picMk id="14" creationId="{FBEEEE04-7F28-49BF-BFBE-101F00BE1778}"/>
          </ac:picMkLst>
        </pc:picChg>
        <pc:picChg chg="del">
          <ac:chgData name="li bo" userId="86e360d6c7446f46" providerId="LiveId" clId="{B9A1CC41-973B-414B-B4B5-2641831FFD07}" dt="2022-08-09T07:34:33.041" v="2353" actId="478"/>
          <ac:picMkLst>
            <pc:docMk/>
            <pc:sldMk cId="1700986077" sldId="269"/>
            <ac:picMk id="15" creationId="{B295CCC9-B645-4F70-B542-DFF880C0F041}"/>
          </ac:picMkLst>
        </pc:picChg>
        <pc:picChg chg="del">
          <ac:chgData name="li bo" userId="86e360d6c7446f46" providerId="LiveId" clId="{B9A1CC41-973B-414B-B4B5-2641831FFD07}" dt="2022-08-09T07:34:32.578" v="2352" actId="478"/>
          <ac:picMkLst>
            <pc:docMk/>
            <pc:sldMk cId="1700986077" sldId="269"/>
            <ac:picMk id="16" creationId="{BE0C42C5-A6B9-4689-8376-2643DE06E033}"/>
          </ac:picMkLst>
        </pc:picChg>
        <pc:picChg chg="del">
          <ac:chgData name="li bo" userId="86e360d6c7446f46" providerId="LiveId" clId="{B9A1CC41-973B-414B-B4B5-2641831FFD07}" dt="2022-08-09T07:34:32.193" v="2351" actId="478"/>
          <ac:picMkLst>
            <pc:docMk/>
            <pc:sldMk cId="1700986077" sldId="269"/>
            <ac:picMk id="17" creationId="{8EE495BD-6D86-4651-9564-B78491331428}"/>
          </ac:picMkLst>
        </pc:picChg>
        <pc:picChg chg="add del mod">
          <ac:chgData name="li bo" userId="86e360d6c7446f46" providerId="LiveId" clId="{B9A1CC41-973B-414B-B4B5-2641831FFD07}" dt="2022-08-09T07:35:03.897" v="2362" actId="21"/>
          <ac:picMkLst>
            <pc:docMk/>
            <pc:sldMk cId="1700986077" sldId="269"/>
            <ac:picMk id="18" creationId="{4C46ABE2-5259-45FB-9FEB-452F9F38E9F8}"/>
          </ac:picMkLst>
        </pc:picChg>
        <pc:picChg chg="add del mod">
          <ac:chgData name="li bo" userId="86e360d6c7446f46" providerId="LiveId" clId="{B9A1CC41-973B-414B-B4B5-2641831FFD07}" dt="2022-08-09T07:35:03.897" v="2362" actId="21"/>
          <ac:picMkLst>
            <pc:docMk/>
            <pc:sldMk cId="1700986077" sldId="269"/>
            <ac:picMk id="19" creationId="{2F2A05AD-68A9-457A-A93B-D6DD1DE3C419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0" creationId="{C7C41C9E-E1BD-4BE4-8F96-C4DB21E59C8F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1" creationId="{ECFA7F2E-D9AB-4EBB-A0B3-371B3048C860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2" creationId="{8025605F-7663-4752-81FA-1985C5ABB097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3" creationId="{EEDE1D9E-4671-46CD-A8E1-F5FB366927BD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4" creationId="{8AD7FC75-361C-468A-B3BB-732BFF5EAF60}"/>
          </ac:picMkLst>
        </pc:picChg>
        <pc:picChg chg="add mod">
          <ac:chgData name="li bo" userId="86e360d6c7446f46" providerId="LiveId" clId="{B9A1CC41-973B-414B-B4B5-2641831FFD07}" dt="2022-08-09T07:48:52.430" v="2622" actId="1076"/>
          <ac:picMkLst>
            <pc:docMk/>
            <pc:sldMk cId="1700986077" sldId="269"/>
            <ac:picMk id="25" creationId="{53233119-2274-44F8-9A4B-99ABB971FA1C}"/>
          </ac:picMkLst>
        </pc:picChg>
      </pc:sldChg>
      <pc:sldChg chg="addSp delSp modSp add mod">
        <pc:chgData name="li bo" userId="86e360d6c7446f46" providerId="LiveId" clId="{B9A1CC41-973B-414B-B4B5-2641831FFD07}" dt="2022-08-09T07:51:07.484" v="2658" actId="20577"/>
        <pc:sldMkLst>
          <pc:docMk/>
          <pc:sldMk cId="2184662103" sldId="270"/>
        </pc:sldMkLst>
        <pc:spChg chg="mod">
          <ac:chgData name="li bo" userId="86e360d6c7446f46" providerId="LiveId" clId="{B9A1CC41-973B-414B-B4B5-2641831FFD07}" dt="2022-08-09T07:49:00.736" v="2624" actId="20577"/>
          <ac:spMkLst>
            <pc:docMk/>
            <pc:sldMk cId="2184662103" sldId="27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51:07.484" v="2658" actId="20577"/>
          <ac:spMkLst>
            <pc:docMk/>
            <pc:sldMk cId="2184662103" sldId="270"/>
            <ac:spMk id="29" creationId="{27271408-69E3-4D42-B3E0-F5050BF505CE}"/>
          </ac:spMkLst>
        </pc:spChg>
        <pc:picChg chg="del">
          <ac:chgData name="li bo" userId="86e360d6c7446f46" providerId="LiveId" clId="{B9A1CC41-973B-414B-B4B5-2641831FFD07}" dt="2022-08-09T07:49:07.223" v="2625" actId="478"/>
          <ac:picMkLst>
            <pc:docMk/>
            <pc:sldMk cId="2184662103" sldId="270"/>
            <ac:picMk id="12" creationId="{11756D78-82A1-4974-900D-3D179F55DA91}"/>
          </ac:picMkLst>
        </pc:picChg>
        <pc:picChg chg="add mod">
          <ac:chgData name="li bo" userId="86e360d6c7446f46" providerId="LiveId" clId="{B9A1CC41-973B-414B-B4B5-2641831FFD07}" dt="2022-08-09T07:50:12.280" v="2644" actId="1076"/>
          <ac:picMkLst>
            <pc:docMk/>
            <pc:sldMk cId="2184662103" sldId="270"/>
            <ac:picMk id="13" creationId="{116ABA08-0AFF-47DD-B654-1DF03C96687A}"/>
          </ac:picMkLst>
        </pc:picChg>
        <pc:picChg chg="add mod">
          <ac:chgData name="li bo" userId="86e360d6c7446f46" providerId="LiveId" clId="{B9A1CC41-973B-414B-B4B5-2641831FFD07}" dt="2022-08-09T07:50:33.951" v="2648" actId="1076"/>
          <ac:picMkLst>
            <pc:docMk/>
            <pc:sldMk cId="2184662103" sldId="270"/>
            <ac:picMk id="14" creationId="{FACF376B-695F-4F6E-B699-225473FEAB86}"/>
          </ac:picMkLst>
        </pc:picChg>
        <pc:picChg chg="add mod">
          <ac:chgData name="li bo" userId="86e360d6c7446f46" providerId="LiveId" clId="{B9A1CC41-973B-414B-B4B5-2641831FFD07}" dt="2022-08-09T07:50:29.988" v="2647" actId="1076"/>
          <ac:picMkLst>
            <pc:docMk/>
            <pc:sldMk cId="2184662103" sldId="270"/>
            <ac:picMk id="15" creationId="{705E2E2A-102B-4784-8B65-14FBF66932BE}"/>
          </ac:picMkLst>
        </pc:picChg>
        <pc:picChg chg="add mod">
          <ac:chgData name="li bo" userId="86e360d6c7446f46" providerId="LiveId" clId="{B9A1CC41-973B-414B-B4B5-2641831FFD07}" dt="2022-08-09T07:50:29.988" v="2647" actId="1076"/>
          <ac:picMkLst>
            <pc:docMk/>
            <pc:sldMk cId="2184662103" sldId="270"/>
            <ac:picMk id="16" creationId="{8EBEF4C8-7EA3-4AA8-888C-79DEEAF88215}"/>
          </ac:picMkLst>
        </pc:picChg>
        <pc:picChg chg="add del mod">
          <ac:chgData name="li bo" userId="86e360d6c7446f46" providerId="LiveId" clId="{B9A1CC41-973B-414B-B4B5-2641831FFD07}" dt="2022-08-09T07:49:40.560" v="2635" actId="478"/>
          <ac:picMkLst>
            <pc:docMk/>
            <pc:sldMk cId="2184662103" sldId="270"/>
            <ac:picMk id="17" creationId="{6258C28C-2A04-472E-9EB0-DB41D017C86A}"/>
          </ac:picMkLst>
        </pc:picChg>
        <pc:picChg chg="add mod">
          <ac:chgData name="li bo" userId="86e360d6c7446f46" providerId="LiveId" clId="{B9A1CC41-973B-414B-B4B5-2641831FFD07}" dt="2022-08-09T07:50:20.013" v="2646" actId="1076"/>
          <ac:picMkLst>
            <pc:docMk/>
            <pc:sldMk cId="2184662103" sldId="270"/>
            <ac:picMk id="18" creationId="{029AC478-40A2-4A17-8A17-3F9E3A6AC4D4}"/>
          </ac:picMkLst>
        </pc:picChg>
        <pc:picChg chg="del">
          <ac:chgData name="li bo" userId="86e360d6c7446f46" providerId="LiveId" clId="{B9A1CC41-973B-414B-B4B5-2641831FFD07}" dt="2022-08-09T07:49:33.556" v="2631" actId="478"/>
          <ac:picMkLst>
            <pc:docMk/>
            <pc:sldMk cId="2184662103" sldId="270"/>
            <ac:picMk id="20" creationId="{C7C41C9E-E1BD-4BE4-8F96-C4DB21E59C8F}"/>
          </ac:picMkLst>
        </pc:picChg>
        <pc:picChg chg="del">
          <ac:chgData name="li bo" userId="86e360d6c7446f46" providerId="LiveId" clId="{B9A1CC41-973B-414B-B4B5-2641831FFD07}" dt="2022-08-09T07:49:34.048" v="2632" actId="478"/>
          <ac:picMkLst>
            <pc:docMk/>
            <pc:sldMk cId="2184662103" sldId="270"/>
            <ac:picMk id="21" creationId="{ECFA7F2E-D9AB-4EBB-A0B3-371B3048C860}"/>
          </ac:picMkLst>
        </pc:picChg>
        <pc:picChg chg="del">
          <ac:chgData name="li bo" userId="86e360d6c7446f46" providerId="LiveId" clId="{B9A1CC41-973B-414B-B4B5-2641831FFD07}" dt="2022-08-09T07:49:20.351" v="2628" actId="478"/>
          <ac:picMkLst>
            <pc:docMk/>
            <pc:sldMk cId="2184662103" sldId="270"/>
            <ac:picMk id="23" creationId="{EEDE1D9E-4671-46CD-A8E1-F5FB366927BD}"/>
          </ac:picMkLst>
        </pc:picChg>
        <pc:picChg chg="del">
          <ac:chgData name="li bo" userId="86e360d6c7446f46" providerId="LiveId" clId="{B9A1CC41-973B-414B-B4B5-2641831FFD07}" dt="2022-08-09T07:50:01.158" v="2639" actId="478"/>
          <ac:picMkLst>
            <pc:docMk/>
            <pc:sldMk cId="2184662103" sldId="270"/>
            <ac:picMk id="24" creationId="{8AD7FC75-361C-468A-B3BB-732BFF5EAF60}"/>
          </ac:picMkLst>
        </pc:picChg>
      </pc:sldChg>
      <pc:sldChg chg="addSp delSp modSp add mod">
        <pc:chgData name="li bo" userId="86e360d6c7446f46" providerId="LiveId" clId="{B9A1CC41-973B-414B-B4B5-2641831FFD07}" dt="2022-08-09T07:56:20.228" v="2835" actId="20577"/>
        <pc:sldMkLst>
          <pc:docMk/>
          <pc:sldMk cId="1025737319" sldId="271"/>
        </pc:sldMkLst>
        <pc:spChg chg="mod">
          <ac:chgData name="li bo" userId="86e360d6c7446f46" providerId="LiveId" clId="{B9A1CC41-973B-414B-B4B5-2641831FFD07}" dt="2022-08-09T07:51:33.966" v="2660" actId="20577"/>
          <ac:spMkLst>
            <pc:docMk/>
            <pc:sldMk cId="1025737319" sldId="27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09T07:53:10.529" v="2682" actId="207"/>
          <ac:spMkLst>
            <pc:docMk/>
            <pc:sldMk cId="1025737319" sldId="271"/>
            <ac:spMk id="26" creationId="{539434D3-4397-4B90-B14E-924F37490B52}"/>
          </ac:spMkLst>
        </pc:spChg>
        <pc:spChg chg="mod">
          <ac:chgData name="li bo" userId="86e360d6c7446f46" providerId="LiveId" clId="{B9A1CC41-973B-414B-B4B5-2641831FFD07}" dt="2022-08-09T07:56:20.228" v="2835" actId="20577"/>
          <ac:spMkLst>
            <pc:docMk/>
            <pc:sldMk cId="1025737319" sldId="271"/>
            <ac:spMk id="27" creationId="{91E380DD-1D29-4472-BF59-D6244790A3DE}"/>
          </ac:spMkLst>
        </pc:spChg>
        <pc:spChg chg="mod">
          <ac:chgData name="li bo" userId="86e360d6c7446f46" providerId="LiveId" clId="{B9A1CC41-973B-414B-B4B5-2641831FFD07}" dt="2022-08-09T07:56:19.071" v="2833" actId="20577"/>
          <ac:spMkLst>
            <pc:docMk/>
            <pc:sldMk cId="1025737319" sldId="271"/>
            <ac:spMk id="29" creationId="{27271408-69E3-4D42-B3E0-F5050BF505CE}"/>
          </ac:spMkLst>
        </pc:spChg>
        <pc:picChg chg="del">
          <ac:chgData name="li bo" userId="86e360d6c7446f46" providerId="LiveId" clId="{B9A1CC41-973B-414B-B4B5-2641831FFD07}" dt="2022-08-09T07:51:50.837" v="2661" actId="478"/>
          <ac:picMkLst>
            <pc:docMk/>
            <pc:sldMk cId="1025737319" sldId="271"/>
            <ac:picMk id="12" creationId="{11756D78-82A1-4974-900D-3D179F55DA91}"/>
          </ac:picMkLst>
        </pc:picChg>
        <pc:picChg chg="add mod">
          <ac:chgData name="li bo" userId="86e360d6c7446f46" providerId="LiveId" clId="{B9A1CC41-973B-414B-B4B5-2641831FFD07}" dt="2022-08-09T07:52:32.739" v="2672" actId="1076"/>
          <ac:picMkLst>
            <pc:docMk/>
            <pc:sldMk cId="1025737319" sldId="271"/>
            <ac:picMk id="13" creationId="{436C0E44-72B7-4238-9D20-E42FC06F2B6E}"/>
          </ac:picMkLst>
        </pc:picChg>
        <pc:picChg chg="add mod">
          <ac:chgData name="li bo" userId="86e360d6c7446f46" providerId="LiveId" clId="{B9A1CC41-973B-414B-B4B5-2641831FFD07}" dt="2022-08-09T07:54:30.341" v="2710" actId="1076"/>
          <ac:picMkLst>
            <pc:docMk/>
            <pc:sldMk cId="1025737319" sldId="271"/>
            <ac:picMk id="14" creationId="{6A58A3CA-4A19-4D21-B8C5-0015D770BD94}"/>
          </ac:picMkLst>
        </pc:picChg>
        <pc:picChg chg="add mod">
          <ac:chgData name="li bo" userId="86e360d6c7446f46" providerId="LiveId" clId="{B9A1CC41-973B-414B-B4B5-2641831FFD07}" dt="2022-08-09T07:52:36.313" v="2673" actId="1076"/>
          <ac:picMkLst>
            <pc:docMk/>
            <pc:sldMk cId="1025737319" sldId="271"/>
            <ac:picMk id="15" creationId="{49FF2C6A-4EFB-4629-8ED3-B95C446D059F}"/>
          </ac:picMkLst>
        </pc:picChg>
        <pc:picChg chg="add mod">
          <ac:chgData name="li bo" userId="86e360d6c7446f46" providerId="LiveId" clId="{B9A1CC41-973B-414B-B4B5-2641831FFD07}" dt="2022-08-09T07:52:46.727" v="2676" actId="1076"/>
          <ac:picMkLst>
            <pc:docMk/>
            <pc:sldMk cId="1025737319" sldId="271"/>
            <ac:picMk id="16" creationId="{DF8F647A-9903-4049-B05E-5CD666202FED}"/>
          </ac:picMkLst>
        </pc:picChg>
        <pc:picChg chg="add mod">
          <ac:chgData name="li bo" userId="86e360d6c7446f46" providerId="LiveId" clId="{B9A1CC41-973B-414B-B4B5-2641831FFD07}" dt="2022-08-09T07:52:44.603" v="2675" actId="1076"/>
          <ac:picMkLst>
            <pc:docMk/>
            <pc:sldMk cId="1025737319" sldId="271"/>
            <ac:picMk id="17" creationId="{8F76CD5B-4716-48E8-A386-0377DBD7FF10}"/>
          </ac:picMkLst>
        </pc:picChg>
        <pc:picChg chg="add mod">
          <ac:chgData name="li bo" userId="86e360d6c7446f46" providerId="LiveId" clId="{B9A1CC41-973B-414B-B4B5-2641831FFD07}" dt="2022-08-09T07:54:46.497" v="2713" actId="1076"/>
          <ac:picMkLst>
            <pc:docMk/>
            <pc:sldMk cId="1025737319" sldId="271"/>
            <ac:picMk id="18" creationId="{6C733D84-7555-4274-A417-83B3F79A155A}"/>
          </ac:picMkLst>
        </pc:picChg>
        <pc:picChg chg="add mod">
          <ac:chgData name="li bo" userId="86e360d6c7446f46" providerId="LiveId" clId="{B9A1CC41-973B-414B-B4B5-2641831FFD07}" dt="2022-08-09T07:53:53.046" v="2704" actId="1076"/>
          <ac:picMkLst>
            <pc:docMk/>
            <pc:sldMk cId="1025737319" sldId="271"/>
            <ac:picMk id="19" creationId="{5CD11E2A-44E4-4F2C-8680-E510B851812C}"/>
          </ac:picMkLst>
        </pc:picChg>
        <pc:picChg chg="del">
          <ac:chgData name="li bo" userId="86e360d6c7446f46" providerId="LiveId" clId="{B9A1CC41-973B-414B-B4B5-2641831FFD07}" dt="2022-08-09T07:52:20.805" v="2667" actId="478"/>
          <ac:picMkLst>
            <pc:docMk/>
            <pc:sldMk cId="1025737319" sldId="271"/>
            <ac:picMk id="20" creationId="{C7C41C9E-E1BD-4BE4-8F96-C4DB21E59C8F}"/>
          </ac:picMkLst>
        </pc:picChg>
        <pc:picChg chg="del">
          <ac:chgData name="li bo" userId="86e360d6c7446f46" providerId="LiveId" clId="{B9A1CC41-973B-414B-B4B5-2641831FFD07}" dt="2022-08-09T07:52:20.805" v="2667" actId="478"/>
          <ac:picMkLst>
            <pc:docMk/>
            <pc:sldMk cId="1025737319" sldId="271"/>
            <ac:picMk id="21" creationId="{ECFA7F2E-D9AB-4EBB-A0B3-371B3048C860}"/>
          </ac:picMkLst>
        </pc:picChg>
        <pc:picChg chg="del">
          <ac:chgData name="li bo" userId="86e360d6c7446f46" providerId="LiveId" clId="{B9A1CC41-973B-414B-B4B5-2641831FFD07}" dt="2022-08-09T07:52:20.805" v="2667" actId="478"/>
          <ac:picMkLst>
            <pc:docMk/>
            <pc:sldMk cId="1025737319" sldId="271"/>
            <ac:picMk id="22" creationId="{8025605F-7663-4752-81FA-1985C5ABB097}"/>
          </ac:picMkLst>
        </pc:picChg>
        <pc:picChg chg="del">
          <ac:chgData name="li bo" userId="86e360d6c7446f46" providerId="LiveId" clId="{B9A1CC41-973B-414B-B4B5-2641831FFD07}" dt="2022-08-09T07:52:07.988" v="2664" actId="478"/>
          <ac:picMkLst>
            <pc:docMk/>
            <pc:sldMk cId="1025737319" sldId="271"/>
            <ac:picMk id="23" creationId="{EEDE1D9E-4671-46CD-A8E1-F5FB366927BD}"/>
          </ac:picMkLst>
        </pc:picChg>
        <pc:picChg chg="del">
          <ac:chgData name="li bo" userId="86e360d6c7446f46" providerId="LiveId" clId="{B9A1CC41-973B-414B-B4B5-2641831FFD07}" dt="2022-08-09T07:52:57.532" v="2679" actId="478"/>
          <ac:picMkLst>
            <pc:docMk/>
            <pc:sldMk cId="1025737319" sldId="271"/>
            <ac:picMk id="24" creationId="{8AD7FC75-361C-468A-B3BB-732BFF5EAF60}"/>
          </ac:picMkLst>
        </pc:picChg>
        <pc:picChg chg="del">
          <ac:chgData name="li bo" userId="86e360d6c7446f46" providerId="LiveId" clId="{B9A1CC41-973B-414B-B4B5-2641831FFD07}" dt="2022-08-09T07:53:50.012" v="2702" actId="478"/>
          <ac:picMkLst>
            <pc:docMk/>
            <pc:sldMk cId="1025737319" sldId="271"/>
            <ac:picMk id="25" creationId="{53233119-2274-44F8-9A4B-99ABB971FA1C}"/>
          </ac:picMkLst>
        </pc:picChg>
      </pc:sldChg>
      <pc:sldChg chg="add">
        <pc:chgData name="li bo" userId="86e360d6c7446f46" providerId="LiveId" clId="{B9A1CC41-973B-414B-B4B5-2641831FFD07}" dt="2022-08-09T08:31:09.463" v="2837"/>
        <pc:sldMkLst>
          <pc:docMk/>
          <pc:sldMk cId="3618496042" sldId="272"/>
        </pc:sldMkLst>
      </pc:sldChg>
      <pc:sldChg chg="addSp delSp modSp add mod">
        <pc:chgData name="li bo" userId="86e360d6c7446f46" providerId="LiveId" clId="{B9A1CC41-973B-414B-B4B5-2641831FFD07}" dt="2022-08-10T05:54:08.094" v="3629" actId="1076"/>
        <pc:sldMkLst>
          <pc:docMk/>
          <pc:sldMk cId="1155401075" sldId="273"/>
        </pc:sldMkLst>
        <pc:spChg chg="mod">
          <ac:chgData name="li bo" userId="86e360d6c7446f46" providerId="LiveId" clId="{B9A1CC41-973B-414B-B4B5-2641831FFD07}" dt="2022-08-09T15:25:52.048" v="3501" actId="20577"/>
          <ac:spMkLst>
            <pc:docMk/>
            <pc:sldMk cId="1155401075" sldId="273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0T05:53:34.778" v="3626" actId="1076"/>
          <ac:spMkLst>
            <pc:docMk/>
            <pc:sldMk cId="1155401075" sldId="273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0T05:54:08.094" v="3629" actId="1076"/>
          <ac:spMkLst>
            <pc:docMk/>
            <pc:sldMk cId="1155401075" sldId="273"/>
            <ac:spMk id="5" creationId="{5D03D53A-459D-4DFF-B757-C1F19458712E}"/>
          </ac:spMkLst>
        </pc:spChg>
        <pc:spChg chg="mod">
          <ac:chgData name="li bo" userId="86e360d6c7446f46" providerId="LiveId" clId="{B9A1CC41-973B-414B-B4B5-2641831FFD07}" dt="2022-08-10T05:54:08.094" v="3629" actId="1076"/>
          <ac:spMkLst>
            <pc:docMk/>
            <pc:sldMk cId="1155401075" sldId="273"/>
            <ac:spMk id="9" creationId="{1750D41F-5CC0-4377-BB1D-6F6C15E30F05}"/>
          </ac:spMkLst>
        </pc:spChg>
        <pc:spChg chg="mod">
          <ac:chgData name="li bo" userId="86e360d6c7446f46" providerId="LiveId" clId="{B9A1CC41-973B-414B-B4B5-2641831FFD07}" dt="2022-08-09T14:14:54.314" v="2953"/>
          <ac:spMkLst>
            <pc:docMk/>
            <pc:sldMk cId="1155401075" sldId="273"/>
            <ac:spMk id="12" creationId="{2B0F78B5-DC00-4813-8464-BA005C4D1FC6}"/>
          </ac:spMkLst>
        </pc:spChg>
        <pc:spChg chg="add mod">
          <ac:chgData name="li bo" userId="86e360d6c7446f46" providerId="LiveId" clId="{B9A1CC41-973B-414B-B4B5-2641831FFD07}" dt="2022-08-10T05:53:41.569" v="3628" actId="571"/>
          <ac:spMkLst>
            <pc:docMk/>
            <pc:sldMk cId="1155401075" sldId="273"/>
            <ac:spMk id="13" creationId="{812570E6-6B9F-43B2-9260-4F7B7F0EFB89}"/>
          </ac:spMkLst>
        </pc:spChg>
        <pc:spChg chg="add mod">
          <ac:chgData name="li bo" userId="86e360d6c7446f46" providerId="LiveId" clId="{B9A1CC41-973B-414B-B4B5-2641831FFD07}" dt="2022-08-10T05:53:41.569" v="3628" actId="571"/>
          <ac:spMkLst>
            <pc:docMk/>
            <pc:sldMk cId="1155401075" sldId="273"/>
            <ac:spMk id="14" creationId="{A27D6A5D-EB1F-4855-AB2F-A1F287594DD1}"/>
          </ac:spMkLst>
        </pc:spChg>
        <pc:spChg chg="add mod">
          <ac:chgData name="li bo" userId="86e360d6c7446f46" providerId="LiveId" clId="{B9A1CC41-973B-414B-B4B5-2641831FFD07}" dt="2022-08-10T05:53:41.569" v="3628" actId="571"/>
          <ac:spMkLst>
            <pc:docMk/>
            <pc:sldMk cId="1155401075" sldId="273"/>
            <ac:spMk id="16" creationId="{C16F39CC-1C0E-49CB-AB79-8A3732A9C878}"/>
          </ac:spMkLst>
        </pc:spChg>
        <pc:spChg chg="mod">
          <ac:chgData name="li bo" userId="86e360d6c7446f46" providerId="LiveId" clId="{B9A1CC41-973B-414B-B4B5-2641831FFD07}" dt="2022-08-10T05:53:41.569" v="3628" actId="571"/>
          <ac:spMkLst>
            <pc:docMk/>
            <pc:sldMk cId="1155401075" sldId="273"/>
            <ac:spMk id="20" creationId="{BC86F0A1-239B-4F20-9281-AFAF3504F12D}"/>
          </ac:spMkLst>
        </pc:spChg>
        <pc:grpChg chg="add mod">
          <ac:chgData name="li bo" userId="86e360d6c7446f46" providerId="LiveId" clId="{B9A1CC41-973B-414B-B4B5-2641831FFD07}" dt="2022-08-10T05:54:08.094" v="3629" actId="1076"/>
          <ac:grpSpMkLst>
            <pc:docMk/>
            <pc:sldMk cId="1155401075" sldId="273"/>
            <ac:grpSpMk id="7" creationId="{72949E2B-8564-4B23-8F28-34EF0FCEEEEB}"/>
          </ac:grpSpMkLst>
        </pc:grpChg>
        <pc:grpChg chg="add del mod">
          <ac:chgData name="li bo" userId="86e360d6c7446f46" providerId="LiveId" clId="{B9A1CC41-973B-414B-B4B5-2641831FFD07}" dt="2022-08-09T14:14:55.594" v="2954"/>
          <ac:grpSpMkLst>
            <pc:docMk/>
            <pc:sldMk cId="1155401075" sldId="273"/>
            <ac:grpSpMk id="10" creationId="{77BE83E2-2DEC-432C-8E18-5208E2288A2E}"/>
          </ac:grpSpMkLst>
        </pc:grpChg>
        <pc:grpChg chg="add mod">
          <ac:chgData name="li bo" userId="86e360d6c7446f46" providerId="LiveId" clId="{B9A1CC41-973B-414B-B4B5-2641831FFD07}" dt="2022-08-10T05:53:41.569" v="3628" actId="571"/>
          <ac:grpSpMkLst>
            <pc:docMk/>
            <pc:sldMk cId="1155401075" sldId="273"/>
            <ac:grpSpMk id="18" creationId="{5F3BA815-FBF4-4435-A48E-48B6CE336BC3}"/>
          </ac:grpSpMkLst>
        </pc:grpChg>
        <pc:picChg chg="add mod">
          <ac:chgData name="li bo" userId="86e360d6c7446f46" providerId="LiveId" clId="{B9A1CC41-973B-414B-B4B5-2641831FFD07}" dt="2022-08-10T05:54:08.094" v="3629" actId="1076"/>
          <ac:picMkLst>
            <pc:docMk/>
            <pc:sldMk cId="1155401075" sldId="273"/>
            <ac:picMk id="4" creationId="{594894B8-117B-4D3F-B3EF-3930A19BD66E}"/>
          </ac:picMkLst>
        </pc:picChg>
        <pc:picChg chg="add mod">
          <ac:chgData name="li bo" userId="86e360d6c7446f46" providerId="LiveId" clId="{B9A1CC41-973B-414B-B4B5-2641831FFD07}" dt="2022-08-10T05:54:08.094" v="3629" actId="1076"/>
          <ac:picMkLst>
            <pc:docMk/>
            <pc:sldMk cId="1155401075" sldId="273"/>
            <ac:picMk id="6" creationId="{206434E1-A02F-437B-ACB9-AC1B108D8A4A}"/>
          </ac:picMkLst>
        </pc:picChg>
        <pc:picChg chg="mod">
          <ac:chgData name="li bo" userId="86e360d6c7446f46" providerId="LiveId" clId="{B9A1CC41-973B-414B-B4B5-2641831FFD07}" dt="2022-08-10T05:54:08.094" v="3629" actId="1076"/>
          <ac:picMkLst>
            <pc:docMk/>
            <pc:sldMk cId="1155401075" sldId="273"/>
            <ac:picMk id="8" creationId="{7A683CEF-AD59-468A-8849-ED852488ABF7}"/>
          </ac:picMkLst>
        </pc:picChg>
        <pc:picChg chg="mod">
          <ac:chgData name="li bo" userId="86e360d6c7446f46" providerId="LiveId" clId="{B9A1CC41-973B-414B-B4B5-2641831FFD07}" dt="2022-08-09T14:14:54.314" v="2953"/>
          <ac:picMkLst>
            <pc:docMk/>
            <pc:sldMk cId="1155401075" sldId="273"/>
            <ac:picMk id="11" creationId="{5442D94C-38FD-4934-811F-913E771941C4}"/>
          </ac:picMkLst>
        </pc:picChg>
        <pc:picChg chg="add mod">
          <ac:chgData name="li bo" userId="86e360d6c7446f46" providerId="LiveId" clId="{B9A1CC41-973B-414B-B4B5-2641831FFD07}" dt="2022-08-10T05:53:41.569" v="3628" actId="571"/>
          <ac:picMkLst>
            <pc:docMk/>
            <pc:sldMk cId="1155401075" sldId="273"/>
            <ac:picMk id="15" creationId="{7A44B0EC-75B9-4DEE-937B-DBE46E9BB6BF}"/>
          </ac:picMkLst>
        </pc:picChg>
        <pc:picChg chg="add mod">
          <ac:chgData name="li bo" userId="86e360d6c7446f46" providerId="LiveId" clId="{B9A1CC41-973B-414B-B4B5-2641831FFD07}" dt="2022-08-10T05:53:41.569" v="3628" actId="571"/>
          <ac:picMkLst>
            <pc:docMk/>
            <pc:sldMk cId="1155401075" sldId="273"/>
            <ac:picMk id="17" creationId="{2041B4D1-F2AF-46AD-83D5-FE2AA459E8CE}"/>
          </ac:picMkLst>
        </pc:picChg>
        <pc:picChg chg="mod">
          <ac:chgData name="li bo" userId="86e360d6c7446f46" providerId="LiveId" clId="{B9A1CC41-973B-414B-B4B5-2641831FFD07}" dt="2022-08-10T05:53:41.569" v="3628" actId="571"/>
          <ac:picMkLst>
            <pc:docMk/>
            <pc:sldMk cId="1155401075" sldId="273"/>
            <ac:picMk id="19" creationId="{65D10AAC-A7FA-42D4-BA63-C4E0CC2D4880}"/>
          </ac:picMkLst>
        </pc:picChg>
      </pc:sldChg>
      <pc:sldChg chg="addSp delSp modSp add mod">
        <pc:chgData name="li bo" userId="86e360d6c7446f46" providerId="LiveId" clId="{B9A1CC41-973B-414B-B4B5-2641831FFD07}" dt="2022-08-10T03:11:51.513" v="3505" actId="20577"/>
        <pc:sldMkLst>
          <pc:docMk/>
          <pc:sldMk cId="1656015872" sldId="274"/>
        </pc:sldMkLst>
        <pc:spChg chg="del mod">
          <ac:chgData name="li bo" userId="86e360d6c7446f46" providerId="LiveId" clId="{B9A1CC41-973B-414B-B4B5-2641831FFD07}" dt="2022-08-09T14:15:30.607" v="2957" actId="478"/>
          <ac:spMkLst>
            <pc:docMk/>
            <pc:sldMk cId="1656015872" sldId="274"/>
            <ac:spMk id="3" creationId="{400792E5-9ED7-46C4-9C77-27C8DA7ECC9A}"/>
          </ac:spMkLst>
        </pc:spChg>
        <pc:spChg chg="del mod">
          <ac:chgData name="li bo" userId="86e360d6c7446f46" providerId="LiveId" clId="{B9A1CC41-973B-414B-B4B5-2641831FFD07}" dt="2022-08-09T14:15:33.936" v="2959" actId="478"/>
          <ac:spMkLst>
            <pc:docMk/>
            <pc:sldMk cId="1656015872" sldId="274"/>
            <ac:spMk id="5" creationId="{5D03D53A-459D-4DFF-B757-C1F19458712E}"/>
          </ac:spMkLst>
        </pc:spChg>
        <pc:spChg chg="mod">
          <ac:chgData name="li bo" userId="86e360d6c7446f46" providerId="LiveId" clId="{B9A1CC41-973B-414B-B4B5-2641831FFD07}" dt="2022-08-09T14:16:36.528" v="2965" actId="1076"/>
          <ac:spMkLst>
            <pc:docMk/>
            <pc:sldMk cId="1656015872" sldId="274"/>
            <ac:spMk id="9" creationId="{1750D41F-5CC0-4377-BB1D-6F6C15E30F05}"/>
          </ac:spMkLst>
        </pc:spChg>
        <pc:spChg chg="add mod">
          <ac:chgData name="li bo" userId="86e360d6c7446f46" providerId="LiveId" clId="{B9A1CC41-973B-414B-B4B5-2641831FFD07}" dt="2022-08-09T14:25:58.694" v="3171" actId="1076"/>
          <ac:spMkLst>
            <pc:docMk/>
            <pc:sldMk cId="1656015872" sldId="274"/>
            <ac:spMk id="12" creationId="{8DA7CF1B-BCCE-4869-98FB-710761DE1F75}"/>
          </ac:spMkLst>
        </pc:spChg>
        <pc:spChg chg="add mod">
          <ac:chgData name="li bo" userId="86e360d6c7446f46" providerId="LiveId" clId="{B9A1CC41-973B-414B-B4B5-2641831FFD07}" dt="2022-08-09T14:25:58.694" v="3171" actId="1076"/>
          <ac:spMkLst>
            <pc:docMk/>
            <pc:sldMk cId="1656015872" sldId="274"/>
            <ac:spMk id="13" creationId="{EB67942E-7F2C-474E-B597-528BBBC3BEF0}"/>
          </ac:spMkLst>
        </pc:spChg>
        <pc:spChg chg="del mod">
          <ac:chgData name="li bo" userId="86e360d6c7446f46" providerId="LiveId" clId="{B9A1CC41-973B-414B-B4B5-2641831FFD07}" dt="2022-08-09T14:19:14.403" v="3010" actId="478"/>
          <ac:spMkLst>
            <pc:docMk/>
            <pc:sldMk cId="1656015872" sldId="274"/>
            <ac:spMk id="16" creationId="{65F71F4E-86AB-4B5E-A5AD-6800B3D5491D}"/>
          </ac:spMkLst>
        </pc:spChg>
        <pc:spChg chg="add mod">
          <ac:chgData name="li bo" userId="86e360d6c7446f46" providerId="LiveId" clId="{B9A1CC41-973B-414B-B4B5-2641831FFD07}" dt="2022-08-10T03:11:51.513" v="3505" actId="20577"/>
          <ac:spMkLst>
            <pc:docMk/>
            <pc:sldMk cId="1656015872" sldId="274"/>
            <ac:spMk id="22" creationId="{BCD82ACD-130F-449A-AFE1-3FD7C8EF3B4B}"/>
          </ac:spMkLst>
        </pc:spChg>
        <pc:grpChg chg="del mod">
          <ac:chgData name="li bo" userId="86e360d6c7446f46" providerId="LiveId" clId="{B9A1CC41-973B-414B-B4B5-2641831FFD07}" dt="2022-08-09T14:16:37.983" v="2966" actId="478"/>
          <ac:grpSpMkLst>
            <pc:docMk/>
            <pc:sldMk cId="1656015872" sldId="274"/>
            <ac:grpSpMk id="7" creationId="{72949E2B-8564-4B23-8F28-34EF0FCEEEEB}"/>
          </ac:grpSpMkLst>
        </pc:grpChg>
        <pc:grpChg chg="add del mod">
          <ac:chgData name="li bo" userId="86e360d6c7446f46" providerId="LiveId" clId="{B9A1CC41-973B-414B-B4B5-2641831FFD07}" dt="2022-08-09T14:19:14.403" v="3010" actId="478"/>
          <ac:grpSpMkLst>
            <pc:docMk/>
            <pc:sldMk cId="1656015872" sldId="274"/>
            <ac:grpSpMk id="14" creationId="{D0BDBF71-A510-4B28-AED8-E71694037E34}"/>
          </ac:grpSpMkLst>
        </pc:grpChg>
        <pc:picChg chg="del mod">
          <ac:chgData name="li bo" userId="86e360d6c7446f46" providerId="LiveId" clId="{B9A1CC41-973B-414B-B4B5-2641831FFD07}" dt="2022-08-09T14:16:38.559" v="2967" actId="478"/>
          <ac:picMkLst>
            <pc:docMk/>
            <pc:sldMk cId="1656015872" sldId="274"/>
            <ac:picMk id="4" creationId="{594894B8-117B-4D3F-B3EF-3930A19BD66E}"/>
          </ac:picMkLst>
        </pc:picChg>
        <pc:picChg chg="del">
          <ac:chgData name="li bo" userId="86e360d6c7446f46" providerId="LiveId" clId="{B9A1CC41-973B-414B-B4B5-2641831FFD07}" dt="2022-08-09T14:15:47.553" v="2964" actId="478"/>
          <ac:picMkLst>
            <pc:docMk/>
            <pc:sldMk cId="1656015872" sldId="274"/>
            <ac:picMk id="6" creationId="{206434E1-A02F-437B-ACB9-AC1B108D8A4A}"/>
          </ac:picMkLst>
        </pc:picChg>
        <pc:picChg chg="mod">
          <ac:chgData name="li bo" userId="86e360d6c7446f46" providerId="LiveId" clId="{B9A1CC41-973B-414B-B4B5-2641831FFD07}" dt="2022-08-09T14:16:36.528" v="2965" actId="1076"/>
          <ac:picMkLst>
            <pc:docMk/>
            <pc:sldMk cId="1656015872" sldId="274"/>
            <ac:picMk id="8" creationId="{7A683CEF-AD59-468A-8849-ED852488ABF7}"/>
          </ac:picMkLst>
        </pc:picChg>
        <pc:picChg chg="add mod">
          <ac:chgData name="li bo" userId="86e360d6c7446f46" providerId="LiveId" clId="{B9A1CC41-973B-414B-B4B5-2641831FFD07}" dt="2022-08-09T14:25:58.694" v="3171" actId="1076"/>
          <ac:picMkLst>
            <pc:docMk/>
            <pc:sldMk cId="1656015872" sldId="274"/>
            <ac:picMk id="10" creationId="{7814EC08-1665-4FB9-94BD-53C022368AF4}"/>
          </ac:picMkLst>
        </pc:picChg>
        <pc:picChg chg="add mod">
          <ac:chgData name="li bo" userId="86e360d6c7446f46" providerId="LiveId" clId="{B9A1CC41-973B-414B-B4B5-2641831FFD07}" dt="2022-08-09T14:22:40.002" v="3066" actId="1076"/>
          <ac:picMkLst>
            <pc:docMk/>
            <pc:sldMk cId="1656015872" sldId="274"/>
            <ac:picMk id="11" creationId="{941936DE-8156-487D-BB80-86DCB4671243}"/>
          </ac:picMkLst>
        </pc:picChg>
        <pc:picChg chg="mod">
          <ac:chgData name="li bo" userId="86e360d6c7446f46" providerId="LiveId" clId="{B9A1CC41-973B-414B-B4B5-2641831FFD07}" dt="2022-08-09T14:19:15.625" v="3011" actId="1076"/>
          <ac:picMkLst>
            <pc:docMk/>
            <pc:sldMk cId="1656015872" sldId="274"/>
            <ac:picMk id="15" creationId="{B10F76AB-8252-45FC-A134-D6FD7291BE7F}"/>
          </ac:picMkLst>
        </pc:picChg>
        <pc:picChg chg="del mod ord">
          <ac:chgData name="li bo" userId="86e360d6c7446f46" providerId="LiveId" clId="{B9A1CC41-973B-414B-B4B5-2641831FFD07}" dt="2022-08-09T14:23:08.874" v="3087" actId="478"/>
          <ac:picMkLst>
            <pc:docMk/>
            <pc:sldMk cId="1656015872" sldId="274"/>
            <ac:picMk id="18" creationId="{533AEE03-A38B-45B3-8C1C-0A4386487E6E}"/>
          </ac:picMkLst>
        </pc:picChg>
        <pc:picChg chg="add mod">
          <ac:chgData name="li bo" userId="86e360d6c7446f46" providerId="LiveId" clId="{B9A1CC41-973B-414B-B4B5-2641831FFD07}" dt="2022-08-09T14:25:58.694" v="3171" actId="1076"/>
          <ac:picMkLst>
            <pc:docMk/>
            <pc:sldMk cId="1656015872" sldId="274"/>
            <ac:picMk id="19" creationId="{3E94BDBD-EA9F-40CE-BBBD-462AFFB3F0DD}"/>
          </ac:picMkLst>
        </pc:picChg>
        <pc:picChg chg="add mod">
          <ac:chgData name="li bo" userId="86e360d6c7446f46" providerId="LiveId" clId="{B9A1CC41-973B-414B-B4B5-2641831FFD07}" dt="2022-08-09T14:26:03.907" v="3172" actId="1076"/>
          <ac:picMkLst>
            <pc:docMk/>
            <pc:sldMk cId="1656015872" sldId="274"/>
            <ac:picMk id="20" creationId="{271F4C0C-5F86-473C-808E-31E567C7D3C1}"/>
          </ac:picMkLst>
        </pc:picChg>
        <pc:picChg chg="add mod">
          <ac:chgData name="li bo" userId="86e360d6c7446f46" providerId="LiveId" clId="{B9A1CC41-973B-414B-B4B5-2641831FFD07}" dt="2022-08-09T14:24:15.857" v="3148" actId="1076"/>
          <ac:picMkLst>
            <pc:docMk/>
            <pc:sldMk cId="1656015872" sldId="274"/>
            <ac:picMk id="21" creationId="{1FD4BE9A-B0DB-4B72-884B-C3519E056BA7}"/>
          </ac:picMkLst>
        </pc:picChg>
        <pc:picChg chg="mod ord">
          <ac:chgData name="li bo" userId="86e360d6c7446f46" providerId="LiveId" clId="{B9A1CC41-973B-414B-B4B5-2641831FFD07}" dt="2022-08-09T14:25:58.694" v="3171" actId="1076"/>
          <ac:picMkLst>
            <pc:docMk/>
            <pc:sldMk cId="1656015872" sldId="274"/>
            <ac:picMk id="24" creationId="{0EC8693E-3553-4CCF-ABB1-6B3DDBCC9900}"/>
          </ac:picMkLst>
        </pc:picChg>
        <pc:picChg chg="del mod ord">
          <ac:chgData name="li bo" userId="86e360d6c7446f46" providerId="LiveId" clId="{B9A1CC41-973B-414B-B4B5-2641831FFD07}" dt="2022-08-09T14:23:33.122" v="3122" actId="478"/>
          <ac:picMkLst>
            <pc:docMk/>
            <pc:sldMk cId="1656015872" sldId="274"/>
            <ac:picMk id="26" creationId="{8E23341D-0591-4FB3-BC68-32FD3C0676DB}"/>
          </ac:picMkLst>
        </pc:picChg>
        <pc:picChg chg="del mod ord">
          <ac:chgData name="li bo" userId="86e360d6c7446f46" providerId="LiveId" clId="{B9A1CC41-973B-414B-B4B5-2641831FFD07}" dt="2022-08-09T14:24:01.710" v="3143" actId="478"/>
          <ac:picMkLst>
            <pc:docMk/>
            <pc:sldMk cId="1656015872" sldId="274"/>
            <ac:picMk id="28" creationId="{A5F4D58C-22E3-4642-851E-32BE1C6FED86}"/>
          </ac:picMkLst>
        </pc:picChg>
        <pc:picChg chg="mod ord">
          <ac:chgData name="li bo" userId="86e360d6c7446f46" providerId="LiveId" clId="{B9A1CC41-973B-414B-B4B5-2641831FFD07}" dt="2022-08-09T14:25:58.694" v="3171" actId="1076"/>
          <ac:picMkLst>
            <pc:docMk/>
            <pc:sldMk cId="1656015872" sldId="274"/>
            <ac:picMk id="30" creationId="{4814E3DF-F7EB-43D1-883A-3E54E617274C}"/>
          </ac:picMkLst>
        </pc:picChg>
        <pc:picChg chg="mod ord">
          <ac:chgData name="li bo" userId="86e360d6c7446f46" providerId="LiveId" clId="{B9A1CC41-973B-414B-B4B5-2641831FFD07}" dt="2022-08-09T14:26:03.907" v="3172" actId="1076"/>
          <ac:picMkLst>
            <pc:docMk/>
            <pc:sldMk cId="1656015872" sldId="274"/>
            <ac:picMk id="32" creationId="{C759C98E-8604-4782-8EF6-C6DE59590A03}"/>
          </ac:picMkLst>
        </pc:picChg>
      </pc:sldChg>
      <pc:sldChg chg="addSp delSp modSp add mod">
        <pc:chgData name="li bo" userId="86e360d6c7446f46" providerId="LiveId" clId="{B9A1CC41-973B-414B-B4B5-2641831FFD07}" dt="2022-08-15T03:59:27.049" v="36132" actId="2710"/>
        <pc:sldMkLst>
          <pc:docMk/>
          <pc:sldMk cId="69609735" sldId="275"/>
        </pc:sldMkLst>
        <pc:spChg chg="mod">
          <ac:chgData name="li bo" userId="86e360d6c7446f46" providerId="LiveId" clId="{B9A1CC41-973B-414B-B4B5-2641831FFD07}" dt="2022-08-09T14:27:12.429" v="3178"/>
          <ac:spMkLst>
            <pc:docMk/>
            <pc:sldMk cId="69609735" sldId="275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09T14:27:31.514" v="3181" actId="478"/>
          <ac:spMkLst>
            <pc:docMk/>
            <pc:sldMk cId="69609735" sldId="275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09T14:27:29.963" v="3180"/>
          <ac:spMkLst>
            <pc:docMk/>
            <pc:sldMk cId="69609735" sldId="275"/>
            <ac:spMk id="4" creationId="{CD96B82D-ED71-4676-A7BB-546DF60236B7}"/>
          </ac:spMkLst>
        </pc:spChg>
        <pc:spChg chg="add del mod">
          <ac:chgData name="li bo" userId="86e360d6c7446f46" providerId="LiveId" clId="{B9A1CC41-973B-414B-B4B5-2641831FFD07}" dt="2022-08-09T14:27:33.285" v="3182" actId="478"/>
          <ac:spMkLst>
            <pc:docMk/>
            <pc:sldMk cId="69609735" sldId="275"/>
            <ac:spMk id="6" creationId="{EC79F4BE-2B4F-4531-BB7D-74C6FC2C68FF}"/>
          </ac:spMkLst>
        </pc:spChg>
        <pc:spChg chg="add mod">
          <ac:chgData name="li bo" userId="86e360d6c7446f46" providerId="LiveId" clId="{B9A1CC41-973B-414B-B4B5-2641831FFD07}" dt="2022-08-15T03:59:27.049" v="36132" actId="2710"/>
          <ac:spMkLst>
            <pc:docMk/>
            <pc:sldMk cId="69609735" sldId="275"/>
            <ac:spMk id="7" creationId="{57415DBA-8643-413F-B2F1-292E54000310}"/>
          </ac:spMkLst>
        </pc:spChg>
        <pc:picChg chg="add mod">
          <ac:chgData name="li bo" userId="86e360d6c7446f46" providerId="LiveId" clId="{B9A1CC41-973B-414B-B4B5-2641831FFD07}" dt="2022-08-09T14:40:05.384" v="3324" actId="1076"/>
          <ac:picMkLst>
            <pc:docMk/>
            <pc:sldMk cId="69609735" sldId="275"/>
            <ac:picMk id="8" creationId="{D5361CF5-4DF7-44A5-A063-63D7C98BF33F}"/>
          </ac:picMkLst>
        </pc:picChg>
        <pc:picChg chg="del mod ord">
          <ac:chgData name="li bo" userId="86e360d6c7446f46" providerId="LiveId" clId="{B9A1CC41-973B-414B-B4B5-2641831FFD07}" dt="2022-08-09T14:42:36.175" v="3349" actId="478"/>
          <ac:picMkLst>
            <pc:docMk/>
            <pc:sldMk cId="69609735" sldId="275"/>
            <ac:picMk id="10" creationId="{F9E7B4E1-60D4-4FA2-BA1D-7B587D3A37C2}"/>
          </ac:picMkLst>
        </pc:picChg>
        <pc:picChg chg="del mod ord">
          <ac:chgData name="li bo" userId="86e360d6c7446f46" providerId="LiveId" clId="{B9A1CC41-973B-414B-B4B5-2641831FFD07}" dt="2022-08-09T14:42:56.017" v="3366" actId="478"/>
          <ac:picMkLst>
            <pc:docMk/>
            <pc:sldMk cId="69609735" sldId="275"/>
            <ac:picMk id="12" creationId="{6354E832-BF75-412D-893D-4055EAC24F91}"/>
          </ac:picMkLst>
        </pc:picChg>
        <pc:picChg chg="mod ord">
          <ac:chgData name="li bo" userId="86e360d6c7446f46" providerId="LiveId" clId="{B9A1CC41-973B-414B-B4B5-2641831FFD07}" dt="2022-08-09T14:48:57.828" v="3455" actId="1076"/>
          <ac:picMkLst>
            <pc:docMk/>
            <pc:sldMk cId="69609735" sldId="275"/>
            <ac:picMk id="14" creationId="{E9AD53F6-3C7B-4090-8692-3821315049C8}"/>
          </ac:picMkLst>
        </pc:picChg>
        <pc:picChg chg="add del mod">
          <ac:chgData name="li bo" userId="86e360d6c7446f46" providerId="LiveId" clId="{B9A1CC41-973B-414B-B4B5-2641831FFD07}" dt="2022-08-09T14:43:48.023" v="3374"/>
          <ac:picMkLst>
            <pc:docMk/>
            <pc:sldMk cId="69609735" sldId="275"/>
            <ac:picMk id="15" creationId="{EF28CD5A-E2D6-43CF-B470-DE5CFDD1A64B}"/>
          </ac:picMkLst>
        </pc:picChg>
        <pc:picChg chg="add mod">
          <ac:chgData name="li bo" userId="86e360d6c7446f46" providerId="LiveId" clId="{B9A1CC41-973B-414B-B4B5-2641831FFD07}" dt="2022-08-09T14:47:01.446" v="3411" actId="1076"/>
          <ac:picMkLst>
            <pc:docMk/>
            <pc:sldMk cId="69609735" sldId="275"/>
            <ac:picMk id="16" creationId="{53E42333-0F2A-4445-8BF2-A932DC7C4265}"/>
          </ac:picMkLst>
        </pc:picChg>
        <pc:picChg chg="add mod">
          <ac:chgData name="li bo" userId="86e360d6c7446f46" providerId="LiveId" clId="{B9A1CC41-973B-414B-B4B5-2641831FFD07}" dt="2022-08-09T14:47:01.446" v="3411" actId="1076"/>
          <ac:picMkLst>
            <pc:docMk/>
            <pc:sldMk cId="69609735" sldId="275"/>
            <ac:picMk id="17" creationId="{B915593F-C6BB-4CE6-ABC2-0B325B29236E}"/>
          </ac:picMkLst>
        </pc:picChg>
        <pc:picChg chg="add mod">
          <ac:chgData name="li bo" userId="86e360d6c7446f46" providerId="LiveId" clId="{B9A1CC41-973B-414B-B4B5-2641831FFD07}" dt="2022-08-09T14:47:01.446" v="3411" actId="1076"/>
          <ac:picMkLst>
            <pc:docMk/>
            <pc:sldMk cId="69609735" sldId="275"/>
            <ac:picMk id="18" creationId="{03F1E580-AE79-44B9-91B7-A112D1F98D54}"/>
          </ac:picMkLst>
        </pc:picChg>
      </pc:sldChg>
      <pc:sldChg chg="add del">
        <pc:chgData name="li bo" userId="86e360d6c7446f46" providerId="LiveId" clId="{B9A1CC41-973B-414B-B4B5-2641831FFD07}" dt="2022-08-09T14:26:56.348" v="3174" actId="47"/>
        <pc:sldMkLst>
          <pc:docMk/>
          <pc:sldMk cId="1639723905" sldId="275"/>
        </pc:sldMkLst>
      </pc:sldChg>
      <pc:sldChg chg="addSp delSp modSp add mod">
        <pc:chgData name="li bo" userId="86e360d6c7446f46" providerId="LiveId" clId="{B9A1CC41-973B-414B-B4B5-2641831FFD07}" dt="2022-08-11T07:37:46.668" v="6666" actId="20577"/>
        <pc:sldMkLst>
          <pc:docMk/>
          <pc:sldMk cId="3499677079" sldId="276"/>
        </pc:sldMkLst>
        <pc:spChg chg="mod">
          <ac:chgData name="li bo" userId="86e360d6c7446f46" providerId="LiveId" clId="{B9A1CC41-973B-414B-B4B5-2641831FFD07}" dt="2022-08-11T07:37:46.668" v="6666" actId="20577"/>
          <ac:spMkLst>
            <pc:docMk/>
            <pc:sldMk cId="3499677079" sldId="276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09T14:50:48.633" v="3472" actId="478"/>
          <ac:spMkLst>
            <pc:docMk/>
            <pc:sldMk cId="3499677079" sldId="276"/>
            <ac:spMk id="7" creationId="{57415DBA-8643-413F-B2F1-292E54000310}"/>
          </ac:spMkLst>
        </pc:spChg>
        <pc:spChg chg="add mod">
          <ac:chgData name="li bo" userId="86e360d6c7446f46" providerId="LiveId" clId="{B9A1CC41-973B-414B-B4B5-2641831FFD07}" dt="2022-08-10T06:23:59.990" v="3741" actId="207"/>
          <ac:spMkLst>
            <pc:docMk/>
            <pc:sldMk cId="3499677079" sldId="276"/>
            <ac:spMk id="24" creationId="{E474C6FE-00F2-4C0D-AC7C-2CB8EB90816B}"/>
          </ac:spMkLst>
        </pc:spChg>
        <pc:spChg chg="add mod">
          <ac:chgData name="li bo" userId="86e360d6c7446f46" providerId="LiveId" clId="{B9A1CC41-973B-414B-B4B5-2641831FFD07}" dt="2022-08-10T05:59:27.377" v="3679" actId="2711"/>
          <ac:spMkLst>
            <pc:docMk/>
            <pc:sldMk cId="3499677079" sldId="276"/>
            <ac:spMk id="26" creationId="{C405C6D3-8B06-421A-AAAD-1BCB613DDF15}"/>
          </ac:spMkLst>
        </pc:spChg>
        <pc:spChg chg="add mod">
          <ac:chgData name="li bo" userId="86e360d6c7446f46" providerId="LiveId" clId="{B9A1CC41-973B-414B-B4B5-2641831FFD07}" dt="2022-08-10T05:59:20.735" v="3678" actId="2711"/>
          <ac:spMkLst>
            <pc:docMk/>
            <pc:sldMk cId="3499677079" sldId="276"/>
            <ac:spMk id="27" creationId="{FA9B0A52-773E-4EF3-8C0A-E28AB5CA3899}"/>
          </ac:spMkLst>
        </pc:spChg>
        <pc:spChg chg="add mod">
          <ac:chgData name="li bo" userId="86e360d6c7446f46" providerId="LiveId" clId="{B9A1CC41-973B-414B-B4B5-2641831FFD07}" dt="2022-08-10T05:59:35.801" v="3680" actId="2711"/>
          <ac:spMkLst>
            <pc:docMk/>
            <pc:sldMk cId="3499677079" sldId="276"/>
            <ac:spMk id="28" creationId="{61B4BDE9-FC65-46C4-A3A4-B41E97FF069E}"/>
          </ac:spMkLst>
        </pc:spChg>
        <pc:grpChg chg="add del mod">
          <ac:chgData name="li bo" userId="86e360d6c7446f46" providerId="LiveId" clId="{B9A1CC41-973B-414B-B4B5-2641831FFD07}" dt="2022-08-10T05:55:45.976" v="3638" actId="478"/>
          <ac:grpSpMkLst>
            <pc:docMk/>
            <pc:sldMk cId="3499677079" sldId="276"/>
            <ac:grpSpMk id="12" creationId="{ED323551-8756-4325-A542-E11DC081AABA}"/>
          </ac:grpSpMkLst>
        </pc:grpChg>
        <pc:grpChg chg="add mod">
          <ac:chgData name="li bo" userId="86e360d6c7446f46" providerId="LiveId" clId="{B9A1CC41-973B-414B-B4B5-2641831FFD07}" dt="2022-08-10T05:57:57.924" v="3659" actId="1076"/>
          <ac:grpSpMkLst>
            <pc:docMk/>
            <pc:sldMk cId="3499677079" sldId="276"/>
            <ac:grpSpMk id="13" creationId="{5E4A7DB0-871D-4BE4-AE41-8AFA97575E88}"/>
          </ac:grpSpMkLst>
        </pc:grpChg>
        <pc:picChg chg="add del mod">
          <ac:chgData name="li bo" userId="86e360d6c7446f46" providerId="LiveId" clId="{B9A1CC41-973B-414B-B4B5-2641831FFD07}" dt="2022-08-10T03:15:44.138" v="3520" actId="478"/>
          <ac:picMkLst>
            <pc:docMk/>
            <pc:sldMk cId="3499677079" sldId="276"/>
            <ac:picMk id="4" creationId="{074FCA46-9034-4DA6-BE2C-64B8ED238E6F}"/>
          </ac:picMkLst>
        </pc:picChg>
        <pc:picChg chg="add del mod">
          <ac:chgData name="li bo" userId="86e360d6c7446f46" providerId="LiveId" clId="{B9A1CC41-973B-414B-B4B5-2641831FFD07}" dt="2022-08-10T03:33:57.102" v="3566" actId="478"/>
          <ac:picMkLst>
            <pc:docMk/>
            <pc:sldMk cId="3499677079" sldId="276"/>
            <ac:picMk id="6" creationId="{2B5B3821-79EE-40B9-A7A1-BC8B1B639D48}"/>
          </ac:picMkLst>
        </pc:picChg>
        <pc:picChg chg="add del mod">
          <ac:chgData name="li bo" userId="86e360d6c7446f46" providerId="LiveId" clId="{B9A1CC41-973B-414B-B4B5-2641831FFD07}" dt="2022-08-10T03:37:33.474" v="3615" actId="478"/>
          <ac:picMkLst>
            <pc:docMk/>
            <pc:sldMk cId="3499677079" sldId="276"/>
            <ac:picMk id="8" creationId="{BFBCBB75-7C96-4B3B-ACB3-28F96CD5C413}"/>
          </ac:picMkLst>
        </pc:picChg>
        <pc:picChg chg="add del mod">
          <ac:chgData name="li bo" userId="86e360d6c7446f46" providerId="LiveId" clId="{B9A1CC41-973B-414B-B4B5-2641831FFD07}" dt="2022-08-10T03:37:33.474" v="3615" actId="478"/>
          <ac:picMkLst>
            <pc:docMk/>
            <pc:sldMk cId="3499677079" sldId="276"/>
            <ac:picMk id="9" creationId="{414308EE-07D4-4E5A-9C06-49B7D72BAFE9}"/>
          </ac:picMkLst>
        </pc:picChg>
        <pc:picChg chg="add del mod">
          <ac:chgData name="li bo" userId="86e360d6c7446f46" providerId="LiveId" clId="{B9A1CC41-973B-414B-B4B5-2641831FFD07}" dt="2022-08-10T03:37:33.474" v="3615" actId="478"/>
          <ac:picMkLst>
            <pc:docMk/>
            <pc:sldMk cId="3499677079" sldId="276"/>
            <ac:picMk id="10" creationId="{E1022841-8D30-4BEC-8C0D-437781C0F02D}"/>
          </ac:picMkLst>
        </pc:picChg>
        <pc:picChg chg="add del mod">
          <ac:chgData name="li bo" userId="86e360d6c7446f46" providerId="LiveId" clId="{B9A1CC41-973B-414B-B4B5-2641831FFD07}" dt="2022-08-10T03:37:33.474" v="3615" actId="478"/>
          <ac:picMkLst>
            <pc:docMk/>
            <pc:sldMk cId="3499677079" sldId="276"/>
            <ac:picMk id="11" creationId="{671C222C-689A-4C05-A5F0-FA3725E0E8A3}"/>
          </ac:picMkLst>
        </pc:picChg>
        <pc:picChg chg="del">
          <ac:chgData name="li bo" userId="86e360d6c7446f46" providerId="LiveId" clId="{B9A1CC41-973B-414B-B4B5-2641831FFD07}" dt="2022-08-09T14:50:51.363" v="3476" actId="478"/>
          <ac:picMkLst>
            <pc:docMk/>
            <pc:sldMk cId="3499677079" sldId="276"/>
            <ac:picMk id="14" creationId="{E9AD53F6-3C7B-4090-8692-3821315049C8}"/>
          </ac:picMkLst>
        </pc:picChg>
        <pc:picChg chg="del">
          <ac:chgData name="li bo" userId="86e360d6c7446f46" providerId="LiveId" clId="{B9A1CC41-973B-414B-B4B5-2641831FFD07}" dt="2022-08-09T14:50:49.650" v="3473" actId="478"/>
          <ac:picMkLst>
            <pc:docMk/>
            <pc:sldMk cId="3499677079" sldId="276"/>
            <ac:picMk id="16" creationId="{53E42333-0F2A-4445-8BF2-A932DC7C4265}"/>
          </ac:picMkLst>
        </pc:picChg>
        <pc:picChg chg="del">
          <ac:chgData name="li bo" userId="86e360d6c7446f46" providerId="LiveId" clId="{B9A1CC41-973B-414B-B4B5-2641831FFD07}" dt="2022-08-09T14:50:50.037" v="3474" actId="478"/>
          <ac:picMkLst>
            <pc:docMk/>
            <pc:sldMk cId="3499677079" sldId="276"/>
            <ac:picMk id="17" creationId="{B915593F-C6BB-4CE6-ABC2-0B325B29236E}"/>
          </ac:picMkLst>
        </pc:picChg>
        <pc:picChg chg="del">
          <ac:chgData name="li bo" userId="86e360d6c7446f46" providerId="LiveId" clId="{B9A1CC41-973B-414B-B4B5-2641831FFD07}" dt="2022-08-09T14:50:50.412" v="3475" actId="478"/>
          <ac:picMkLst>
            <pc:docMk/>
            <pc:sldMk cId="3499677079" sldId="276"/>
            <ac:picMk id="18" creationId="{03F1E580-AE79-44B9-91B7-A112D1F98D54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19" creationId="{5ED29573-73DF-4167-9D67-A8109F9DC0FE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20" creationId="{525B1546-3F05-4316-89AA-F1335BE8DDD8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21" creationId="{BCF34BC9-6525-4420-9B3E-52B2E45DF315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22" creationId="{5A5600F1-E03F-4D36-8772-B2728CF158E1}"/>
          </ac:picMkLst>
        </pc:picChg>
        <pc:picChg chg="add del mod">
          <ac:chgData name="li bo" userId="86e360d6c7446f46" providerId="LiveId" clId="{B9A1CC41-973B-414B-B4B5-2641831FFD07}" dt="2022-08-10T05:55:45.976" v="3638" actId="478"/>
          <ac:picMkLst>
            <pc:docMk/>
            <pc:sldMk cId="3499677079" sldId="276"/>
            <ac:picMk id="23" creationId="{43C47A28-BBFF-42B0-AF1D-339B274E48FA}"/>
          </ac:picMkLst>
        </pc:picChg>
        <pc:picChg chg="add mod">
          <ac:chgData name="li bo" userId="86e360d6c7446f46" providerId="LiveId" clId="{B9A1CC41-973B-414B-B4B5-2641831FFD07}" dt="2022-08-10T05:57:57.924" v="3659" actId="1076"/>
          <ac:picMkLst>
            <pc:docMk/>
            <pc:sldMk cId="3499677079" sldId="276"/>
            <ac:picMk id="25" creationId="{D30FED0B-97FF-4A55-9E1F-EB7F400E14A4}"/>
          </ac:picMkLst>
        </pc:picChg>
      </pc:sldChg>
      <pc:sldChg chg="addSp delSp modSp add mod modNotesTx">
        <pc:chgData name="li bo" userId="86e360d6c7446f46" providerId="LiveId" clId="{B9A1CC41-973B-414B-B4B5-2641831FFD07}" dt="2022-08-11T07:38:15.420" v="6667" actId="1076"/>
        <pc:sldMkLst>
          <pc:docMk/>
          <pc:sldMk cId="3607053595" sldId="277"/>
        </pc:sldMkLst>
        <pc:spChg chg="mod">
          <ac:chgData name="li bo" userId="86e360d6c7446f46" providerId="LiveId" clId="{B9A1CC41-973B-414B-B4B5-2641831FFD07}" dt="2022-08-10T13:38:00.068" v="4780" actId="20577"/>
          <ac:spMkLst>
            <pc:docMk/>
            <pc:sldMk cId="3607053595" sldId="277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6" creationId="{B6078E66-8D6E-4FAB-950E-D8C5A80A6882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4" creationId="{D115471F-52E3-4897-AB7E-F870A9180BA7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5" creationId="{BCBA5D2D-EEEE-4C23-9F9A-A3ECB313743D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6" creationId="{AA579B1A-C5BD-4AC6-819D-D0E751DBCDDF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7" creationId="{5E1D8143-3796-4BFE-9DB0-8E5FB0394D81}"/>
          </ac:spMkLst>
        </pc:spChg>
        <pc:spChg chg="add mod">
          <ac:chgData name="li bo" userId="86e360d6c7446f46" providerId="LiveId" clId="{B9A1CC41-973B-414B-B4B5-2641831FFD07}" dt="2022-08-11T07:38:15.420" v="6667" actId="1076"/>
          <ac:spMkLst>
            <pc:docMk/>
            <pc:sldMk cId="3607053595" sldId="277"/>
            <ac:spMk id="28" creationId="{4D4E7626-63B1-4B5A-8B72-D99B7FBA5E04}"/>
          </ac:spMkLst>
        </pc:spChg>
        <pc:spChg chg="add del mod">
          <ac:chgData name="li bo" userId="86e360d6c7446f46" providerId="LiveId" clId="{B9A1CC41-973B-414B-B4B5-2641831FFD07}" dt="2022-08-10T07:00:52.667" v="4098" actId="478"/>
          <ac:spMkLst>
            <pc:docMk/>
            <pc:sldMk cId="3607053595" sldId="277"/>
            <ac:spMk id="46" creationId="{853D3508-F4D4-4DF1-92D4-6298EDD05EE9}"/>
          </ac:spMkLst>
        </pc:spChg>
        <pc:grpChg chg="add mod">
          <ac:chgData name="li bo" userId="86e360d6c7446f46" providerId="LiveId" clId="{B9A1CC41-973B-414B-B4B5-2641831FFD07}" dt="2022-08-10T06:36:28.272" v="3766" actId="164"/>
          <ac:grpSpMkLst>
            <pc:docMk/>
            <pc:sldMk cId="3607053595" sldId="277"/>
            <ac:grpSpMk id="5" creationId="{AEEA9C09-AD0E-472F-9D51-1C58A7E2E2FD}"/>
          </ac:grpSpMkLst>
        </pc:grpChg>
        <pc:grpChg chg="add mod">
          <ac:chgData name="li bo" userId="86e360d6c7446f46" providerId="LiveId" clId="{B9A1CC41-973B-414B-B4B5-2641831FFD07}" dt="2022-08-11T07:38:15.420" v="6667" actId="1076"/>
          <ac:grpSpMkLst>
            <pc:docMk/>
            <pc:sldMk cId="3607053595" sldId="277"/>
            <ac:grpSpMk id="7" creationId="{6D301AE1-7732-46EF-AE2A-D1DB4F2BFEE2}"/>
          </ac:grpSpMkLst>
        </pc:grpChg>
        <pc:grpChg chg="del">
          <ac:chgData name="li bo" userId="86e360d6c7446f46" providerId="LiveId" clId="{B9A1CC41-973B-414B-B4B5-2641831FFD07}" dt="2022-08-10T03:37:01.009" v="3606" actId="478"/>
          <ac:grpSpMkLst>
            <pc:docMk/>
            <pc:sldMk cId="3607053595" sldId="277"/>
            <ac:grpSpMk id="12" creationId="{ED323551-8756-4325-A542-E11DC081AABA}"/>
          </ac:grpSpMkLst>
        </pc:grp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4" creationId="{5E069262-DF46-4B7C-AC3D-F72803A75C7F}"/>
          </ac:picMkLst>
        </pc:picChg>
        <pc:picChg chg="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8" creationId="{BFBCBB75-7C96-4B3B-ACB3-28F96CD5C413}"/>
          </ac:picMkLst>
        </pc:picChg>
        <pc:picChg chg="del mod">
          <ac:chgData name="li bo" userId="86e360d6c7446f46" providerId="LiveId" clId="{B9A1CC41-973B-414B-B4B5-2641831FFD07}" dt="2022-08-10T06:35:27.582" v="3748" actId="478"/>
          <ac:picMkLst>
            <pc:docMk/>
            <pc:sldMk cId="3607053595" sldId="277"/>
            <ac:picMk id="9" creationId="{414308EE-07D4-4E5A-9C06-49B7D72BAFE9}"/>
          </ac:picMkLst>
        </pc:picChg>
        <pc:picChg chg="del mod">
          <ac:chgData name="li bo" userId="86e360d6c7446f46" providerId="LiveId" clId="{B9A1CC41-973B-414B-B4B5-2641831FFD07}" dt="2022-08-10T06:35:29.029" v="3750" actId="478"/>
          <ac:picMkLst>
            <pc:docMk/>
            <pc:sldMk cId="3607053595" sldId="277"/>
            <ac:picMk id="10" creationId="{E1022841-8D30-4BEC-8C0D-437781C0F02D}"/>
          </ac:picMkLst>
        </pc:picChg>
        <pc:picChg chg="del mod">
          <ac:chgData name="li bo" userId="86e360d6c7446f46" providerId="LiveId" clId="{B9A1CC41-973B-414B-B4B5-2641831FFD07}" dt="2022-08-10T06:35:28.246" v="3749" actId="478"/>
          <ac:picMkLst>
            <pc:docMk/>
            <pc:sldMk cId="3607053595" sldId="277"/>
            <ac:picMk id="11" creationId="{671C222C-689A-4C05-A5F0-FA3725E0E8A3}"/>
          </ac:picMkLst>
        </pc:picChg>
        <pc:picChg chg="add del mod">
          <ac:chgData name="li bo" userId="86e360d6c7446f46" providerId="LiveId" clId="{B9A1CC41-973B-414B-B4B5-2641831FFD07}" dt="2022-08-10T06:51:43.528" v="3974" actId="478"/>
          <ac:picMkLst>
            <pc:docMk/>
            <pc:sldMk cId="3607053595" sldId="277"/>
            <ac:picMk id="14" creationId="{CD8A7530-B23D-4A0F-A14F-FDC2EDB080B2}"/>
          </ac:picMkLst>
        </pc:pic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15" creationId="{16094AC9-394D-4F6F-B001-D59D3F8A8519}"/>
          </ac:picMkLst>
        </pc:pic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16" creationId="{A036C57C-89EB-4A6A-AA20-73B06F63069B}"/>
          </ac:picMkLst>
        </pc:pic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17" creationId="{6DC127C5-4498-4DF2-94BA-6179BC7890A3}"/>
          </ac:picMkLst>
        </pc:picChg>
        <pc:picChg chg="add mo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18" creationId="{22584536-0563-4D78-94B7-15F4E3D2CF92}"/>
          </ac:picMkLst>
        </pc:picChg>
        <pc:picChg chg="del">
          <ac:chgData name="li bo" userId="86e360d6c7446f46" providerId="LiveId" clId="{B9A1CC41-973B-414B-B4B5-2641831FFD07}" dt="2022-08-10T03:37:01.009" v="3606" actId="478"/>
          <ac:picMkLst>
            <pc:docMk/>
            <pc:sldMk cId="3607053595" sldId="277"/>
            <ac:picMk id="19" creationId="{5ED29573-73DF-4167-9D67-A8109F9DC0FE}"/>
          </ac:picMkLst>
        </pc:picChg>
        <pc:picChg chg="del">
          <ac:chgData name="li bo" userId="86e360d6c7446f46" providerId="LiveId" clId="{B9A1CC41-973B-414B-B4B5-2641831FFD07}" dt="2022-08-10T03:37:01.009" v="3606" actId="478"/>
          <ac:picMkLst>
            <pc:docMk/>
            <pc:sldMk cId="3607053595" sldId="277"/>
            <ac:picMk id="20" creationId="{525B1546-3F05-4316-89AA-F1335BE8DDD8}"/>
          </ac:picMkLst>
        </pc:picChg>
        <pc:picChg chg="del">
          <ac:chgData name="li bo" userId="86e360d6c7446f46" providerId="LiveId" clId="{B9A1CC41-973B-414B-B4B5-2641831FFD07}" dt="2022-08-10T03:37:01.009" v="3606" actId="478"/>
          <ac:picMkLst>
            <pc:docMk/>
            <pc:sldMk cId="3607053595" sldId="277"/>
            <ac:picMk id="21" creationId="{BCF34BC9-6525-4420-9B3E-52B2E45DF315}"/>
          </ac:picMkLst>
        </pc:picChg>
        <pc:picChg chg="add del mod ord">
          <ac:chgData name="li bo" userId="86e360d6c7446f46" providerId="LiveId" clId="{B9A1CC41-973B-414B-B4B5-2641831FFD07}" dt="2022-08-10T06:51:35.220" v="3960"/>
          <ac:picMkLst>
            <pc:docMk/>
            <pc:sldMk cId="3607053595" sldId="277"/>
            <ac:picMk id="30" creationId="{D5754AAC-0673-448E-8096-15182CC13CF9}"/>
          </ac:picMkLst>
        </pc:picChg>
        <pc:picChg chg="del mod ord">
          <ac:chgData name="li bo" userId="86e360d6c7446f46" providerId="LiveId" clId="{B9A1CC41-973B-414B-B4B5-2641831FFD07}" dt="2022-08-10T06:51:33.868" v="3945"/>
          <ac:picMkLst>
            <pc:docMk/>
            <pc:sldMk cId="3607053595" sldId="277"/>
            <ac:picMk id="32" creationId="{0B3F314B-0F4C-4FB7-9900-FBCB3B077199}"/>
          </ac:picMkLst>
        </pc:picChg>
        <pc:picChg chg="del mod ord">
          <ac:chgData name="li bo" userId="86e360d6c7446f46" providerId="LiveId" clId="{B9A1CC41-973B-414B-B4B5-2641831FFD07}" dt="2022-08-10T06:54:35.906" v="3990" actId="478"/>
          <ac:picMkLst>
            <pc:docMk/>
            <pc:sldMk cId="3607053595" sldId="277"/>
            <ac:picMk id="34" creationId="{F38A2F32-F908-4277-8022-7960163D3D83}"/>
          </ac:picMkLst>
        </pc:picChg>
        <pc:picChg chg="del mod ord">
          <ac:chgData name="li bo" userId="86e360d6c7446f46" providerId="LiveId" clId="{B9A1CC41-973B-414B-B4B5-2641831FFD07}" dt="2022-08-10T06:54:48.274" v="4005" actId="478"/>
          <ac:picMkLst>
            <pc:docMk/>
            <pc:sldMk cId="3607053595" sldId="277"/>
            <ac:picMk id="36" creationId="{1C8A683E-AD5F-4380-BF31-C923C7EC4009}"/>
          </ac:picMkLst>
        </pc:picChg>
        <pc:picChg chg="mod or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38" creationId="{94D05FFB-5EB2-45E5-9C3A-8541A07992AC}"/>
          </ac:picMkLst>
        </pc:picChg>
        <pc:picChg chg="add del mod">
          <ac:chgData name="li bo" userId="86e360d6c7446f46" providerId="LiveId" clId="{B9A1CC41-973B-414B-B4B5-2641831FFD07}" dt="2022-08-10T06:56:12.599" v="4023" actId="478"/>
          <ac:picMkLst>
            <pc:docMk/>
            <pc:sldMk cId="3607053595" sldId="277"/>
            <ac:picMk id="39" creationId="{9B621DB1-8FD7-4390-8CE8-A532107717D3}"/>
          </ac:picMkLst>
        </pc:picChg>
        <pc:picChg chg="mod or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41" creationId="{74258D14-3B24-4968-BD02-9D3015F77362}"/>
          </ac:picMkLst>
        </pc:picChg>
        <pc:picChg chg="add del mod">
          <ac:chgData name="li bo" userId="86e360d6c7446f46" providerId="LiveId" clId="{B9A1CC41-973B-414B-B4B5-2641831FFD07}" dt="2022-08-10T06:57:22.783" v="4048" actId="478"/>
          <ac:picMkLst>
            <pc:docMk/>
            <pc:sldMk cId="3607053595" sldId="277"/>
            <ac:picMk id="42" creationId="{36BEAFCE-A693-4754-842C-D68CCF8A1B2C}"/>
          </ac:picMkLst>
        </pc:picChg>
        <pc:picChg chg="mod ord">
          <ac:chgData name="li bo" userId="86e360d6c7446f46" providerId="LiveId" clId="{B9A1CC41-973B-414B-B4B5-2641831FFD07}" dt="2022-08-11T07:38:15.420" v="6667" actId="1076"/>
          <ac:picMkLst>
            <pc:docMk/>
            <pc:sldMk cId="3607053595" sldId="277"/>
            <ac:picMk id="44" creationId="{E451D8EC-B059-435A-9A20-93A929CEE1C2}"/>
          </ac:picMkLst>
        </pc:picChg>
        <pc:picChg chg="add del mod">
          <ac:chgData name="li bo" userId="86e360d6c7446f46" providerId="LiveId" clId="{B9A1CC41-973B-414B-B4B5-2641831FFD07}" dt="2022-08-10T07:02:33.948" v="4113" actId="478"/>
          <ac:picMkLst>
            <pc:docMk/>
            <pc:sldMk cId="3607053595" sldId="277"/>
            <ac:picMk id="47" creationId="{594EB6ED-6283-4176-8CD9-C8863F6EC2FA}"/>
          </ac:picMkLst>
        </pc:picChg>
        <pc:picChg chg="del mod ord">
          <ac:chgData name="li bo" userId="86e360d6c7446f46" providerId="LiveId" clId="{B9A1CC41-973B-414B-B4B5-2641831FFD07}" dt="2022-08-10T07:02:46.759" v="4127" actId="478"/>
          <ac:picMkLst>
            <pc:docMk/>
            <pc:sldMk cId="3607053595" sldId="277"/>
            <ac:picMk id="49" creationId="{F57E71ED-60AE-40A7-8F1E-CD70DFA0110D}"/>
          </ac:picMkLst>
        </pc:picChg>
        <pc:picChg chg="mod ord">
          <ac:chgData name="li bo" userId="86e360d6c7446f46" providerId="LiveId" clId="{B9A1CC41-973B-414B-B4B5-2641831FFD07}" dt="2022-08-10T07:02:46.760" v="4129" actId="962"/>
          <ac:picMkLst>
            <pc:docMk/>
            <pc:sldMk cId="3607053595" sldId="277"/>
            <ac:picMk id="51" creationId="{0A8F910F-9321-40D4-BFF2-179749F6E491}"/>
          </ac:picMkLst>
        </pc:picChg>
      </pc:sldChg>
      <pc:sldChg chg="add del">
        <pc:chgData name="li bo" userId="86e360d6c7446f46" providerId="LiveId" clId="{B9A1CC41-973B-414B-B4B5-2641831FFD07}" dt="2022-08-10T07:07:32.769" v="4323"/>
        <pc:sldMkLst>
          <pc:docMk/>
          <pc:sldMk cId="1575855962" sldId="278"/>
        </pc:sldMkLst>
      </pc:sldChg>
      <pc:sldChg chg="add del">
        <pc:chgData name="li bo" userId="86e360d6c7446f46" providerId="LiveId" clId="{B9A1CC41-973B-414B-B4B5-2641831FFD07}" dt="2022-08-10T11:47:56.171" v="4353" actId="47"/>
        <pc:sldMkLst>
          <pc:docMk/>
          <pc:sldMk cId="3108690207" sldId="278"/>
        </pc:sldMkLst>
      </pc:sldChg>
      <pc:sldChg chg="addSp delSp modSp add mod">
        <pc:chgData name="li bo" userId="86e360d6c7446f46" providerId="LiveId" clId="{B9A1CC41-973B-414B-B4B5-2641831FFD07}" dt="2022-08-12T15:07:59.846" v="16740" actId="20577"/>
        <pc:sldMkLst>
          <pc:docMk/>
          <pc:sldMk cId="3737086899" sldId="278"/>
        </pc:sldMkLst>
        <pc:spChg chg="mod">
          <ac:chgData name="li bo" userId="86e360d6c7446f46" providerId="LiveId" clId="{B9A1CC41-973B-414B-B4B5-2641831FFD07}" dt="2022-08-12T15:07:59.846" v="16740" actId="20577"/>
          <ac:spMkLst>
            <pc:docMk/>
            <pc:sldMk cId="3737086899" sldId="278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0T13:25:39.569" v="4753" actId="2710"/>
          <ac:spMkLst>
            <pc:docMk/>
            <pc:sldMk cId="3737086899" sldId="278"/>
            <ac:spMk id="3" creationId="{400792E5-9ED7-46C4-9C77-27C8DA7ECC9A}"/>
          </ac:spMkLst>
        </pc:spChg>
        <pc:picChg chg="add del mod">
          <ac:chgData name="li bo" userId="86e360d6c7446f46" providerId="LiveId" clId="{B9A1CC41-973B-414B-B4B5-2641831FFD07}" dt="2022-08-10T12:01:44.886" v="4397" actId="478"/>
          <ac:picMkLst>
            <pc:docMk/>
            <pc:sldMk cId="3737086899" sldId="278"/>
            <ac:picMk id="5" creationId="{8C16111C-3B82-4106-9798-B9D373EBB35C}"/>
          </ac:picMkLst>
        </pc:picChg>
        <pc:picChg chg="add mod">
          <ac:chgData name="li bo" userId="86e360d6c7446f46" providerId="LiveId" clId="{B9A1CC41-973B-414B-B4B5-2641831FFD07}" dt="2022-08-10T12:09:43.070" v="4515" actId="1076"/>
          <ac:picMkLst>
            <pc:docMk/>
            <pc:sldMk cId="3737086899" sldId="278"/>
            <ac:picMk id="2050" creationId="{2DF6049F-033D-4CF3-AE78-4C1A92FDF590}"/>
          </ac:picMkLst>
        </pc:picChg>
      </pc:sldChg>
      <pc:sldChg chg="modSp add del mod">
        <pc:chgData name="li bo" userId="86e360d6c7446f46" providerId="LiveId" clId="{B9A1CC41-973B-414B-B4B5-2641831FFD07}" dt="2022-08-10T07:07:35.611" v="4329"/>
        <pc:sldMkLst>
          <pc:docMk/>
          <pc:sldMk cId="4021463150" sldId="278"/>
        </pc:sldMkLst>
        <pc:spChg chg="mod">
          <ac:chgData name="li bo" userId="86e360d6c7446f46" providerId="LiveId" clId="{B9A1CC41-973B-414B-B4B5-2641831FFD07}" dt="2022-08-10T07:07:35.466" v="4328" actId="20577"/>
          <ac:spMkLst>
            <pc:docMk/>
            <pc:sldMk cId="4021463150" sldId="278"/>
            <ac:spMk id="2" creationId="{0C75C674-70A3-4942-B8AC-01028A4EC8A8}"/>
          </ac:spMkLst>
        </pc:spChg>
      </pc:sldChg>
      <pc:sldChg chg="addSp delSp modSp add mod">
        <pc:chgData name="li bo" userId="86e360d6c7446f46" providerId="LiveId" clId="{B9A1CC41-973B-414B-B4B5-2641831FFD07}" dt="2022-08-12T15:10:47.237" v="16830" actId="255"/>
        <pc:sldMkLst>
          <pc:docMk/>
          <pc:sldMk cId="2375811249" sldId="279"/>
        </pc:sldMkLst>
        <pc:spChg chg="mod">
          <ac:chgData name="li bo" userId="86e360d6c7446f46" providerId="LiveId" clId="{B9A1CC41-973B-414B-B4B5-2641831FFD07}" dt="2022-08-12T15:10:47.237" v="16830" actId="255"/>
          <ac:spMkLst>
            <pc:docMk/>
            <pc:sldMk cId="2375811249" sldId="27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0T13:25:16.607" v="4751" actId="2710"/>
          <ac:spMkLst>
            <pc:docMk/>
            <pc:sldMk cId="2375811249" sldId="279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0T13:22:34.109" v="4635" actId="1076"/>
          <ac:picMkLst>
            <pc:docMk/>
            <pc:sldMk cId="2375811249" sldId="279"/>
            <ac:picMk id="5" creationId="{89C4E49F-486E-48F6-B8D2-C841D54361EB}"/>
          </ac:picMkLst>
        </pc:picChg>
        <pc:picChg chg="del">
          <ac:chgData name="li bo" userId="86e360d6c7446f46" providerId="LiveId" clId="{B9A1CC41-973B-414B-B4B5-2641831FFD07}" dt="2022-08-10T12:12:25.397" v="4589" actId="478"/>
          <ac:picMkLst>
            <pc:docMk/>
            <pc:sldMk cId="2375811249" sldId="279"/>
            <ac:picMk id="2050" creationId="{2DF6049F-033D-4CF3-AE78-4C1A92FDF590}"/>
          </ac:picMkLst>
        </pc:picChg>
        <pc:picChg chg="add del mod">
          <ac:chgData name="li bo" userId="86e360d6c7446f46" providerId="LiveId" clId="{B9A1CC41-973B-414B-B4B5-2641831FFD07}" dt="2022-08-10T13:22:27.616" v="4632" actId="478"/>
          <ac:picMkLst>
            <pc:docMk/>
            <pc:sldMk cId="2375811249" sldId="279"/>
            <ac:picMk id="3074" creationId="{2B9C610A-8A54-469D-B1D7-7690E79EC919}"/>
          </ac:picMkLst>
        </pc:picChg>
      </pc:sldChg>
      <pc:sldChg chg="delSp modSp add del mod">
        <pc:chgData name="li bo" userId="86e360d6c7446f46" providerId="LiveId" clId="{B9A1CC41-973B-414B-B4B5-2641831FFD07}" dt="2022-08-10T12:11:05.795" v="4587" actId="47"/>
        <pc:sldMkLst>
          <pc:docMk/>
          <pc:sldMk cId="3881782644" sldId="279"/>
        </pc:sldMkLst>
        <pc:spChg chg="mod">
          <ac:chgData name="li bo" userId="86e360d6c7446f46" providerId="LiveId" clId="{B9A1CC41-973B-414B-B4B5-2641831FFD07}" dt="2022-08-10T12:09:32.182" v="4512" actId="20577"/>
          <ac:spMkLst>
            <pc:docMk/>
            <pc:sldMk cId="3881782644" sldId="279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0T12:04:46.585" v="4497" actId="478"/>
          <ac:picMkLst>
            <pc:docMk/>
            <pc:sldMk cId="3881782644" sldId="279"/>
            <ac:picMk id="2050" creationId="{2DF6049F-033D-4CF3-AE78-4C1A92FDF590}"/>
          </ac:picMkLst>
        </pc:picChg>
      </pc:sldChg>
      <pc:sldChg chg="addSp delSp modSp add mod">
        <pc:chgData name="li bo" userId="86e360d6c7446f46" providerId="LiveId" clId="{B9A1CC41-973B-414B-B4B5-2641831FFD07}" dt="2022-08-12T15:09:52.811" v="16810" actId="20577"/>
        <pc:sldMkLst>
          <pc:docMk/>
          <pc:sldMk cId="2680747470" sldId="280"/>
        </pc:sldMkLst>
        <pc:spChg chg="mod">
          <ac:chgData name="li bo" userId="86e360d6c7446f46" providerId="LiveId" clId="{B9A1CC41-973B-414B-B4B5-2641831FFD07}" dt="2022-08-12T15:09:52.811" v="16810" actId="20577"/>
          <ac:spMkLst>
            <pc:docMk/>
            <pc:sldMk cId="2680747470" sldId="28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0T13:26:01.753" v="4763" actId="20577"/>
          <ac:spMkLst>
            <pc:docMk/>
            <pc:sldMk cId="2680747470" sldId="280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0T13:11:54.639" v="4631" actId="1076"/>
          <ac:picMkLst>
            <pc:docMk/>
            <pc:sldMk cId="2680747470" sldId="280"/>
            <ac:picMk id="1026" creationId="{82245D93-9A78-4698-B736-5EE4920BC860}"/>
          </ac:picMkLst>
        </pc:picChg>
        <pc:picChg chg="del">
          <ac:chgData name="li bo" userId="86e360d6c7446f46" providerId="LiveId" clId="{B9A1CC41-973B-414B-B4B5-2641831FFD07}" dt="2022-08-10T13:10:37.937" v="4598" actId="478"/>
          <ac:picMkLst>
            <pc:docMk/>
            <pc:sldMk cId="2680747470" sldId="280"/>
            <ac:picMk id="3074" creationId="{2B9C610A-8A54-469D-B1D7-7690E79EC919}"/>
          </ac:picMkLst>
        </pc:picChg>
      </pc:sldChg>
      <pc:sldChg chg="addSp delSp modSp add mod">
        <pc:chgData name="li bo" userId="86e360d6c7446f46" providerId="LiveId" clId="{B9A1CC41-973B-414B-B4B5-2641831FFD07}" dt="2022-08-14T15:02:51.567" v="32079" actId="20577"/>
        <pc:sldMkLst>
          <pc:docMk/>
          <pc:sldMk cId="255058486" sldId="281"/>
        </pc:sldMkLst>
        <pc:spChg chg="mod">
          <ac:chgData name="li bo" userId="86e360d6c7446f46" providerId="LiveId" clId="{B9A1CC41-973B-414B-B4B5-2641831FFD07}" dt="2022-08-14T15:02:51.567" v="32079" actId="20577"/>
          <ac:spMkLst>
            <pc:docMk/>
            <pc:sldMk cId="255058486" sldId="28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2T02:31:42.866" v="10066" actId="20577"/>
          <ac:spMkLst>
            <pc:docMk/>
            <pc:sldMk cId="255058486" sldId="281"/>
            <ac:spMk id="3" creationId="{400792E5-9ED7-46C4-9C77-27C8DA7ECC9A}"/>
          </ac:spMkLst>
        </pc:spChg>
        <pc:picChg chg="del mod">
          <ac:chgData name="li bo" userId="86e360d6c7446f46" providerId="LiveId" clId="{B9A1CC41-973B-414B-B4B5-2641831FFD07}" dt="2022-08-10T15:21:59.340" v="5404" actId="478"/>
          <ac:picMkLst>
            <pc:docMk/>
            <pc:sldMk cId="255058486" sldId="281"/>
            <ac:picMk id="5" creationId="{CFB53558-7CD2-418E-BA8E-4232B1975859}"/>
          </ac:picMkLst>
        </pc:picChg>
        <pc:picChg chg="del mod ord">
          <ac:chgData name="li bo" userId="86e360d6c7446f46" providerId="LiveId" clId="{B9A1CC41-973B-414B-B4B5-2641831FFD07}" dt="2022-08-10T15:23:07.186" v="5420" actId="478"/>
          <ac:picMkLst>
            <pc:docMk/>
            <pc:sldMk cId="255058486" sldId="281"/>
            <ac:picMk id="7" creationId="{A9121D5A-D55C-4216-944D-AEE7E35EF78C}"/>
          </ac:picMkLst>
        </pc:picChg>
        <pc:picChg chg="del mod ord">
          <ac:chgData name="li bo" userId="86e360d6c7446f46" providerId="LiveId" clId="{B9A1CC41-973B-414B-B4B5-2641831FFD07}" dt="2022-08-10T15:23:22.597" v="5434" actId="478"/>
          <ac:picMkLst>
            <pc:docMk/>
            <pc:sldMk cId="255058486" sldId="281"/>
            <ac:picMk id="9" creationId="{C117EE2A-5B32-4B0D-94F2-66F426C05C54}"/>
          </ac:picMkLst>
        </pc:picChg>
        <pc:picChg chg="del mod ord">
          <ac:chgData name="li bo" userId="86e360d6c7446f46" providerId="LiveId" clId="{B9A1CC41-973B-414B-B4B5-2641831FFD07}" dt="2022-08-10T15:23:49.273" v="5451" actId="478"/>
          <ac:picMkLst>
            <pc:docMk/>
            <pc:sldMk cId="255058486" sldId="281"/>
            <ac:picMk id="11" creationId="{48958E1A-BE4D-4B92-8CD3-979674C5BECC}"/>
          </ac:picMkLst>
        </pc:picChg>
        <pc:picChg chg="del mod ord">
          <ac:chgData name="li bo" userId="86e360d6c7446f46" providerId="LiveId" clId="{B9A1CC41-973B-414B-B4B5-2641831FFD07}" dt="2022-08-10T15:28:01.656" v="5527" actId="478"/>
          <ac:picMkLst>
            <pc:docMk/>
            <pc:sldMk cId="255058486" sldId="281"/>
            <ac:picMk id="13" creationId="{5BE76B25-0E9D-4660-A8E2-69514D10877E}"/>
          </ac:picMkLst>
        </pc:picChg>
        <pc:picChg chg="add mod">
          <ac:chgData name="li bo" userId="86e360d6c7446f46" providerId="LiveId" clId="{B9A1CC41-973B-414B-B4B5-2641831FFD07}" dt="2022-08-10T15:26:36.943" v="5509" actId="1076"/>
          <ac:picMkLst>
            <pc:docMk/>
            <pc:sldMk cId="255058486" sldId="281"/>
            <ac:picMk id="15" creationId="{D40CB610-A71E-419F-AC96-F4A9ABF3529C}"/>
          </ac:picMkLst>
        </pc:picChg>
        <pc:picChg chg="del mod ord">
          <ac:chgData name="li bo" userId="86e360d6c7446f46" providerId="LiveId" clId="{B9A1CC41-973B-414B-B4B5-2641831FFD07}" dt="2022-08-12T02:29:53.793" v="9966" actId="478"/>
          <ac:picMkLst>
            <pc:docMk/>
            <pc:sldMk cId="255058486" sldId="281"/>
            <ac:picMk id="17" creationId="{0EC3F7FF-4C3A-4D36-BFD6-D4F2B3F5C7B1}"/>
          </ac:picMkLst>
        </pc:picChg>
        <pc:picChg chg="mod ord">
          <ac:chgData name="li bo" userId="86e360d6c7446f46" providerId="LiveId" clId="{B9A1CC41-973B-414B-B4B5-2641831FFD07}" dt="2022-08-12T02:29:53.794" v="9968" actId="962"/>
          <ac:picMkLst>
            <pc:docMk/>
            <pc:sldMk cId="255058486" sldId="281"/>
            <ac:picMk id="19" creationId="{11360ABB-1309-4B10-96EC-DA3455BD744E}"/>
          </ac:picMkLst>
        </pc:picChg>
      </pc:sldChg>
      <pc:sldChg chg="addSp delSp modSp add mod modNotesTx">
        <pc:chgData name="li bo" userId="86e360d6c7446f46" providerId="LiveId" clId="{B9A1CC41-973B-414B-B4B5-2641831FFD07}" dt="2022-08-10T14:06:15.151" v="5218" actId="20577"/>
        <pc:sldMkLst>
          <pc:docMk/>
          <pc:sldMk cId="599350207" sldId="282"/>
        </pc:sldMkLst>
        <pc:spChg chg="mod">
          <ac:chgData name="li bo" userId="86e360d6c7446f46" providerId="LiveId" clId="{B9A1CC41-973B-414B-B4B5-2641831FFD07}" dt="2022-08-10T13:42:46.152" v="4823" actId="20577"/>
          <ac:spMkLst>
            <pc:docMk/>
            <pc:sldMk cId="599350207" sldId="282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0T13:58:39.139" v="4859" actId="478"/>
          <ac:spMkLst>
            <pc:docMk/>
            <pc:sldMk cId="599350207" sldId="282"/>
            <ac:spMk id="29" creationId="{879D47CF-FD24-4ACA-9D23-0120101E3619}"/>
          </ac:spMkLst>
        </pc:spChg>
        <pc:spChg chg="add mod">
          <ac:chgData name="li bo" userId="86e360d6c7446f46" providerId="LiveId" clId="{B9A1CC41-973B-414B-B4B5-2641831FFD07}" dt="2022-08-10T14:06:03.856" v="5215" actId="1076"/>
          <ac:spMkLst>
            <pc:docMk/>
            <pc:sldMk cId="599350207" sldId="282"/>
            <ac:spMk id="30" creationId="{6BBA7E7D-9153-4B8A-8F21-530BB2D5638B}"/>
          </ac:spMkLst>
        </pc:spChg>
        <pc:spChg chg="add mod">
          <ac:chgData name="li bo" userId="86e360d6c7446f46" providerId="LiveId" clId="{B9A1CC41-973B-414B-B4B5-2641831FFD07}" dt="2022-08-10T14:06:15.151" v="5218" actId="20577"/>
          <ac:spMkLst>
            <pc:docMk/>
            <pc:sldMk cId="599350207" sldId="282"/>
            <ac:spMk id="39" creationId="{4B198830-1DDE-4E9A-83F6-5F08E4BEB0B4}"/>
          </ac:spMkLst>
        </pc:spChg>
        <pc:grpChg chg="del">
          <ac:chgData name="li bo" userId="86e360d6c7446f46" providerId="LiveId" clId="{B9A1CC41-973B-414B-B4B5-2641831FFD07}" dt="2022-08-10T13:38:37.550" v="4800" actId="478"/>
          <ac:grpSpMkLst>
            <pc:docMk/>
            <pc:sldMk cId="599350207" sldId="282"/>
            <ac:grpSpMk id="7" creationId="{6D301AE1-7732-46EF-AE2A-D1DB4F2BFEE2}"/>
          </ac:grpSpMkLst>
        </pc:grpChg>
        <pc:picChg chg="add mod">
          <ac:chgData name="li bo" userId="86e360d6c7446f46" providerId="LiveId" clId="{B9A1CC41-973B-414B-B4B5-2641831FFD07}" dt="2022-08-10T14:06:03.856" v="5215" actId="1076"/>
          <ac:picMkLst>
            <pc:docMk/>
            <pc:sldMk cId="599350207" sldId="282"/>
            <ac:picMk id="5" creationId="{11EA8FB4-21BB-4363-B41E-604DC7BBA31E}"/>
          </ac:picMkLst>
        </pc:picChg>
        <pc:picChg chg="del mod">
          <ac:chgData name="li bo" userId="86e360d6c7446f46" providerId="LiveId" clId="{B9A1CC41-973B-414B-B4B5-2641831FFD07}" dt="2022-08-10T13:59:54.133" v="4898" actId="478"/>
          <ac:picMkLst>
            <pc:docMk/>
            <pc:sldMk cId="599350207" sldId="282"/>
            <ac:picMk id="10" creationId="{A5DCA745-9FF9-4137-B5F4-3B402F4387BC}"/>
          </ac:picMkLst>
        </pc:picChg>
        <pc:picChg chg="add mod">
          <ac:chgData name="li bo" userId="86e360d6c7446f46" providerId="LiveId" clId="{B9A1CC41-973B-414B-B4B5-2641831FFD07}" dt="2022-08-10T14:06:03.856" v="5215" actId="1076"/>
          <ac:picMkLst>
            <pc:docMk/>
            <pc:sldMk cId="599350207" sldId="282"/>
            <ac:picMk id="12" creationId="{6A2F28CF-E394-4B91-8350-E6EAF3231DD4}"/>
          </ac:picMkLst>
        </pc:picChg>
        <pc:picChg chg="del mod ord">
          <ac:chgData name="li bo" userId="86e360d6c7446f46" providerId="LiveId" clId="{B9A1CC41-973B-414B-B4B5-2641831FFD07}" dt="2022-08-10T14:00:24.105" v="4914" actId="478"/>
          <ac:picMkLst>
            <pc:docMk/>
            <pc:sldMk cId="599350207" sldId="282"/>
            <ac:picMk id="19" creationId="{676913E3-6546-4862-B27D-993ED92A2EC1}"/>
          </ac:picMkLst>
        </pc:picChg>
        <pc:picChg chg="add del mod">
          <ac:chgData name="li bo" userId="86e360d6c7446f46" providerId="LiveId" clId="{B9A1CC41-973B-414B-B4B5-2641831FFD07}" dt="2022-08-10T14:00:37.005" v="4923" actId="478"/>
          <ac:picMkLst>
            <pc:docMk/>
            <pc:sldMk cId="599350207" sldId="282"/>
            <ac:picMk id="20" creationId="{1C0BA9FF-1C73-4AB2-9B1D-3D2B84F69EDF}"/>
          </ac:picMkLst>
        </pc:picChg>
        <pc:picChg chg="add del mod">
          <ac:chgData name="li bo" userId="86e360d6c7446f46" providerId="LiveId" clId="{B9A1CC41-973B-414B-B4B5-2641831FFD07}" dt="2022-08-10T13:45:58.221" v="4844" actId="478"/>
          <ac:picMkLst>
            <pc:docMk/>
            <pc:sldMk cId="599350207" sldId="282"/>
            <ac:picMk id="21" creationId="{6981D82A-75D7-4EAB-97E5-F030F8E8B578}"/>
          </ac:picMkLst>
        </pc:picChg>
        <pc:picChg chg="del mod ord">
          <ac:chgData name="li bo" userId="86e360d6c7446f46" providerId="LiveId" clId="{B9A1CC41-973B-414B-B4B5-2641831FFD07}" dt="2022-08-10T14:05:48.040" v="5199" actId="478"/>
          <ac:picMkLst>
            <pc:docMk/>
            <pc:sldMk cId="599350207" sldId="282"/>
            <ac:picMk id="23" creationId="{8F11AC9F-5DD8-497E-B76B-FB38293E9D46}"/>
          </ac:picMkLst>
        </pc:picChg>
        <pc:picChg chg="del mod ord">
          <ac:chgData name="li bo" userId="86e360d6c7446f46" providerId="LiveId" clId="{B9A1CC41-973B-414B-B4B5-2641831FFD07}" dt="2022-08-10T14:05:56.276" v="5212" actId="478"/>
          <ac:picMkLst>
            <pc:docMk/>
            <pc:sldMk cId="599350207" sldId="282"/>
            <ac:picMk id="32" creationId="{2EDB4DB1-8FC4-49BB-B7BA-F5272DE35734}"/>
          </ac:picMkLst>
        </pc:picChg>
        <pc:picChg chg="mod ord">
          <ac:chgData name="li bo" userId="86e360d6c7446f46" providerId="LiveId" clId="{B9A1CC41-973B-414B-B4B5-2641831FFD07}" dt="2022-08-10T14:06:06.560" v="5216" actId="1076"/>
          <ac:picMkLst>
            <pc:docMk/>
            <pc:sldMk cId="599350207" sldId="282"/>
            <ac:picMk id="34" creationId="{EDD3723A-4C22-44CC-9A0E-9A17AE318988}"/>
          </ac:picMkLst>
        </pc:picChg>
        <pc:picChg chg="add del mod">
          <ac:chgData name="li bo" userId="86e360d6c7446f46" providerId="LiveId" clId="{B9A1CC41-973B-414B-B4B5-2641831FFD07}" dt="2022-08-10T14:00:34.465" v="4921"/>
          <ac:picMkLst>
            <pc:docMk/>
            <pc:sldMk cId="599350207" sldId="282"/>
            <ac:picMk id="35" creationId="{2E7741D8-8B4C-435B-BEB4-ABB087AB5C0B}"/>
          </ac:picMkLst>
        </pc:picChg>
        <pc:picChg chg="add del mod">
          <ac:chgData name="li bo" userId="86e360d6c7446f46" providerId="LiveId" clId="{B9A1CC41-973B-414B-B4B5-2641831FFD07}" dt="2022-08-10T14:01:15.752" v="4939" actId="478"/>
          <ac:picMkLst>
            <pc:docMk/>
            <pc:sldMk cId="599350207" sldId="282"/>
            <ac:picMk id="36" creationId="{FDB9CB0A-3B68-4219-9E66-AE983683CF89}"/>
          </ac:picMkLst>
        </pc:picChg>
        <pc:picChg chg="del">
          <ac:chgData name="li bo" userId="86e360d6c7446f46" providerId="LiveId" clId="{B9A1CC41-973B-414B-B4B5-2641831FFD07}" dt="2022-08-10T13:38:37.550" v="4800" actId="478"/>
          <ac:picMkLst>
            <pc:docMk/>
            <pc:sldMk cId="599350207" sldId="282"/>
            <ac:picMk id="38" creationId="{94D05FFB-5EB2-45E5-9C3A-8541A07992AC}"/>
          </ac:picMkLst>
        </pc:picChg>
        <pc:picChg chg="mod ord">
          <ac:chgData name="li bo" userId="86e360d6c7446f46" providerId="LiveId" clId="{B9A1CC41-973B-414B-B4B5-2641831FFD07}" dt="2022-08-10T14:06:06.560" v="5216" actId="1076"/>
          <ac:picMkLst>
            <pc:docMk/>
            <pc:sldMk cId="599350207" sldId="282"/>
            <ac:picMk id="40" creationId="{5E22347A-0B55-4E27-8328-9E8E381B45A4}"/>
          </ac:picMkLst>
        </pc:picChg>
        <pc:picChg chg="del">
          <ac:chgData name="li bo" userId="86e360d6c7446f46" providerId="LiveId" clId="{B9A1CC41-973B-414B-B4B5-2641831FFD07}" dt="2022-08-10T13:38:37.550" v="4800" actId="478"/>
          <ac:picMkLst>
            <pc:docMk/>
            <pc:sldMk cId="599350207" sldId="282"/>
            <ac:picMk id="41" creationId="{74258D14-3B24-4968-BD02-9D3015F77362}"/>
          </ac:picMkLst>
        </pc:picChg>
        <pc:picChg chg="del">
          <ac:chgData name="li bo" userId="86e360d6c7446f46" providerId="LiveId" clId="{B9A1CC41-973B-414B-B4B5-2641831FFD07}" dt="2022-08-10T13:38:37.550" v="4800" actId="478"/>
          <ac:picMkLst>
            <pc:docMk/>
            <pc:sldMk cId="599350207" sldId="282"/>
            <ac:picMk id="44" creationId="{E451D8EC-B059-435A-9A20-93A929CEE1C2}"/>
          </ac:picMkLst>
        </pc:picChg>
        <pc:picChg chg="del">
          <ac:chgData name="li bo" userId="86e360d6c7446f46" providerId="LiveId" clId="{B9A1CC41-973B-414B-B4B5-2641831FFD07}" dt="2022-08-10T13:38:37.550" v="4800" actId="478"/>
          <ac:picMkLst>
            <pc:docMk/>
            <pc:sldMk cId="599350207" sldId="282"/>
            <ac:picMk id="51" creationId="{0A8F910F-9321-40D4-BFF2-179749F6E491}"/>
          </ac:picMkLst>
        </pc:picChg>
      </pc:sldChg>
      <pc:sldChg chg="addSp delSp modSp add mod">
        <pc:chgData name="li bo" userId="86e360d6c7446f46" providerId="LiveId" clId="{B9A1CC41-973B-414B-B4B5-2641831FFD07}" dt="2022-08-14T15:02:50.996" v="32078" actId="20577"/>
        <pc:sldMkLst>
          <pc:docMk/>
          <pc:sldMk cId="1574165132" sldId="283"/>
        </pc:sldMkLst>
        <pc:spChg chg="mod">
          <ac:chgData name="li bo" userId="86e360d6c7446f46" providerId="LiveId" clId="{B9A1CC41-973B-414B-B4B5-2641831FFD07}" dt="2022-08-14T15:02:50.996" v="32078" actId="20577"/>
          <ac:spMkLst>
            <pc:docMk/>
            <pc:sldMk cId="1574165132" sldId="283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1T02:42:12.498" v="5944" actId="20577"/>
          <ac:spMkLst>
            <pc:docMk/>
            <pc:sldMk cId="1574165132" sldId="283"/>
            <ac:spMk id="3" creationId="{400792E5-9ED7-46C4-9C77-27C8DA7ECC9A}"/>
          </ac:spMkLst>
        </pc:spChg>
        <pc:spChg chg="add del">
          <ac:chgData name="li bo" userId="86e360d6c7446f46" providerId="LiveId" clId="{B9A1CC41-973B-414B-B4B5-2641831FFD07}" dt="2022-08-10T15:54:21.224" v="5841" actId="22"/>
          <ac:spMkLst>
            <pc:docMk/>
            <pc:sldMk cId="1574165132" sldId="283"/>
            <ac:spMk id="29" creationId="{98A75FB0-9E28-41C5-BD42-F5728509D000}"/>
          </ac:spMkLst>
        </pc:spChg>
        <pc:picChg chg="del mod ord">
          <ac:chgData name="li bo" userId="86e360d6c7446f46" providerId="LiveId" clId="{B9A1CC41-973B-414B-B4B5-2641831FFD07}" dt="2022-08-10T15:52:46.088" v="5834" actId="478"/>
          <ac:picMkLst>
            <pc:docMk/>
            <pc:sldMk cId="1574165132" sldId="283"/>
            <ac:picMk id="5" creationId="{648721F4-A845-434C-B02A-2D55B84C8DF5}"/>
          </ac:picMkLst>
        </pc:picChg>
        <pc:picChg chg="add del mod">
          <ac:chgData name="li bo" userId="86e360d6c7446f46" providerId="LiveId" clId="{B9A1CC41-973B-414B-B4B5-2641831FFD07}" dt="2022-08-10T15:33:16.561" v="5552" actId="478"/>
          <ac:picMkLst>
            <pc:docMk/>
            <pc:sldMk cId="1574165132" sldId="283"/>
            <ac:picMk id="6" creationId="{BFD16A2E-7B85-4E26-B6A4-AF92DBAA5E9A}"/>
          </ac:picMkLst>
        </pc:picChg>
        <pc:picChg chg="del mod">
          <ac:chgData name="li bo" userId="86e360d6c7446f46" providerId="LiveId" clId="{B9A1CC41-973B-414B-B4B5-2641831FFD07}" dt="2022-08-10T15:45:16.205" v="5658" actId="478"/>
          <ac:picMkLst>
            <pc:docMk/>
            <pc:sldMk cId="1574165132" sldId="283"/>
            <ac:picMk id="8" creationId="{D1CE7203-15A7-47EE-8FFC-50F307DD5B20}"/>
          </ac:picMkLst>
        </pc:picChg>
        <pc:picChg chg="add mod">
          <ac:chgData name="li bo" userId="86e360d6c7446f46" providerId="LiveId" clId="{B9A1CC41-973B-414B-B4B5-2641831FFD07}" dt="2022-08-10T15:58:59.010" v="5932" actId="1076"/>
          <ac:picMkLst>
            <pc:docMk/>
            <pc:sldMk cId="1574165132" sldId="283"/>
            <ac:picMk id="9" creationId="{0DF21137-BBAB-41C5-A713-9D4870E0958C}"/>
          </ac:picMkLst>
        </pc:picChg>
        <pc:picChg chg="del mod ord">
          <ac:chgData name="li bo" userId="86e360d6c7446f46" providerId="LiveId" clId="{B9A1CC41-973B-414B-B4B5-2641831FFD07}" dt="2022-08-10T15:46:59.171" v="5673" actId="478"/>
          <ac:picMkLst>
            <pc:docMk/>
            <pc:sldMk cId="1574165132" sldId="283"/>
            <ac:picMk id="11" creationId="{2C3DA64F-BA3E-4416-BD5D-F6812E69ED24}"/>
          </ac:picMkLst>
        </pc:picChg>
        <pc:picChg chg="del mod ord">
          <ac:chgData name="li bo" userId="86e360d6c7446f46" providerId="LiveId" clId="{B9A1CC41-973B-414B-B4B5-2641831FFD07}" dt="2022-08-10T15:47:40.645" v="5687" actId="478"/>
          <ac:picMkLst>
            <pc:docMk/>
            <pc:sldMk cId="1574165132" sldId="283"/>
            <ac:picMk id="13" creationId="{9A3D6779-25F7-4040-9D3A-4B17B1F353E9}"/>
          </ac:picMkLst>
        </pc:picChg>
        <pc:picChg chg="del">
          <ac:chgData name="li bo" userId="86e360d6c7446f46" providerId="LiveId" clId="{B9A1CC41-973B-414B-B4B5-2641831FFD07}" dt="2022-08-10T15:30:07.690" v="5532" actId="478"/>
          <ac:picMkLst>
            <pc:docMk/>
            <pc:sldMk cId="1574165132" sldId="283"/>
            <ac:picMk id="15" creationId="{D40CB610-A71E-419F-AC96-F4A9ABF3529C}"/>
          </ac:picMkLst>
        </pc:picChg>
        <pc:picChg chg="del mod ord">
          <ac:chgData name="li bo" userId="86e360d6c7446f46" providerId="LiveId" clId="{B9A1CC41-973B-414B-B4B5-2641831FFD07}" dt="2022-08-10T15:48:35.811" v="5701" actId="478"/>
          <ac:picMkLst>
            <pc:docMk/>
            <pc:sldMk cId="1574165132" sldId="283"/>
            <ac:picMk id="16" creationId="{6A47A792-9740-4AD0-9FCF-7257C71F151B}"/>
          </ac:picMkLst>
        </pc:picChg>
        <pc:picChg chg="del">
          <ac:chgData name="li bo" userId="86e360d6c7446f46" providerId="LiveId" clId="{B9A1CC41-973B-414B-B4B5-2641831FFD07}" dt="2022-08-10T15:30:08.847" v="5533" actId="478"/>
          <ac:picMkLst>
            <pc:docMk/>
            <pc:sldMk cId="1574165132" sldId="283"/>
            <ac:picMk id="17" creationId="{0EC3F7FF-4C3A-4D36-BFD6-D4F2B3F5C7B1}"/>
          </ac:picMkLst>
        </pc:picChg>
        <pc:picChg chg="del mod ord">
          <ac:chgData name="li bo" userId="86e360d6c7446f46" providerId="LiveId" clId="{B9A1CC41-973B-414B-B4B5-2641831FFD07}" dt="2022-08-10T15:48:47.244" v="5715" actId="478"/>
          <ac:picMkLst>
            <pc:docMk/>
            <pc:sldMk cId="1574165132" sldId="283"/>
            <ac:picMk id="19" creationId="{645820E2-A349-4F8B-A9FA-8AD8A97679B7}"/>
          </ac:picMkLst>
        </pc:picChg>
        <pc:picChg chg="del mod ord">
          <ac:chgData name="li bo" userId="86e360d6c7446f46" providerId="LiveId" clId="{B9A1CC41-973B-414B-B4B5-2641831FFD07}" dt="2022-08-10T15:49:29.950" v="5730" actId="478"/>
          <ac:picMkLst>
            <pc:docMk/>
            <pc:sldMk cId="1574165132" sldId="283"/>
            <ac:picMk id="21" creationId="{E2D8B37E-D315-4707-B3E4-E26A83DBFD1C}"/>
          </ac:picMkLst>
        </pc:picChg>
        <pc:picChg chg="del mod ord">
          <ac:chgData name="li bo" userId="86e360d6c7446f46" providerId="LiveId" clId="{B9A1CC41-973B-414B-B4B5-2641831FFD07}" dt="2022-08-10T15:50:31.921" v="5758" actId="478"/>
          <ac:picMkLst>
            <pc:docMk/>
            <pc:sldMk cId="1574165132" sldId="283"/>
            <ac:picMk id="23" creationId="{14FBDFC7-28F7-40B6-95D2-1E07A20511AB}"/>
          </ac:picMkLst>
        </pc:picChg>
        <pc:picChg chg="del mod ord">
          <ac:chgData name="li bo" userId="86e360d6c7446f46" providerId="LiveId" clId="{B9A1CC41-973B-414B-B4B5-2641831FFD07}" dt="2022-08-10T15:57:59.165" v="5927" actId="478"/>
          <ac:picMkLst>
            <pc:docMk/>
            <pc:sldMk cId="1574165132" sldId="283"/>
            <ac:picMk id="25" creationId="{229C59A9-74E6-4346-B5E5-585F048C3D55}"/>
          </ac:picMkLst>
        </pc:picChg>
        <pc:picChg chg="del mod ord">
          <ac:chgData name="li bo" userId="86e360d6c7446f46" providerId="LiveId" clId="{B9A1CC41-973B-414B-B4B5-2641831FFD07}" dt="2022-08-12T02:30:35.118" v="9983" actId="478"/>
          <ac:picMkLst>
            <pc:docMk/>
            <pc:sldMk cId="1574165132" sldId="283"/>
            <ac:picMk id="27" creationId="{B43670C7-86AD-4B4E-BC4B-E8D6DEC564AD}"/>
          </ac:picMkLst>
        </pc:picChg>
        <pc:picChg chg="del mod">
          <ac:chgData name="li bo" userId="86e360d6c7446f46" providerId="LiveId" clId="{B9A1CC41-973B-414B-B4B5-2641831FFD07}" dt="2022-08-10T15:55:44.532" v="5863" actId="478"/>
          <ac:picMkLst>
            <pc:docMk/>
            <pc:sldMk cId="1574165132" sldId="283"/>
            <ac:picMk id="31" creationId="{3B406930-EDD3-4932-8E87-AFF6757E299B}"/>
          </ac:picMkLst>
        </pc:picChg>
        <pc:picChg chg="del mod ord">
          <ac:chgData name="li bo" userId="86e360d6c7446f46" providerId="LiveId" clId="{B9A1CC41-973B-414B-B4B5-2641831FFD07}" dt="2022-08-10T15:55:56.434" v="5877" actId="478"/>
          <ac:picMkLst>
            <pc:docMk/>
            <pc:sldMk cId="1574165132" sldId="283"/>
            <ac:picMk id="33" creationId="{EA9099B9-FF1D-4AA5-A083-C46342CEB213}"/>
          </ac:picMkLst>
        </pc:picChg>
        <pc:picChg chg="del mod ord">
          <ac:chgData name="li bo" userId="86e360d6c7446f46" providerId="LiveId" clId="{B9A1CC41-973B-414B-B4B5-2641831FFD07}" dt="2022-08-10T15:56:49.275" v="5889" actId="478"/>
          <ac:picMkLst>
            <pc:docMk/>
            <pc:sldMk cId="1574165132" sldId="283"/>
            <ac:picMk id="35" creationId="{B5215445-3A15-4893-A90C-D7BC3829E477}"/>
          </ac:picMkLst>
        </pc:picChg>
        <pc:picChg chg="del mod ord">
          <ac:chgData name="li bo" userId="86e360d6c7446f46" providerId="LiveId" clId="{B9A1CC41-973B-414B-B4B5-2641831FFD07}" dt="2022-08-10T15:56:57.934" v="5903" actId="478"/>
          <ac:picMkLst>
            <pc:docMk/>
            <pc:sldMk cId="1574165132" sldId="283"/>
            <ac:picMk id="37" creationId="{7C54930D-ABC1-4E90-BD6B-3A57349E0869}"/>
          </ac:picMkLst>
        </pc:picChg>
        <pc:picChg chg="mod ord">
          <ac:chgData name="li bo" userId="86e360d6c7446f46" providerId="LiveId" clId="{B9A1CC41-973B-414B-B4B5-2641831FFD07}" dt="2022-08-10T15:59:56.321" v="5937" actId="1076"/>
          <ac:picMkLst>
            <pc:docMk/>
            <pc:sldMk cId="1574165132" sldId="283"/>
            <ac:picMk id="39" creationId="{CC59FAAE-4E8E-4226-99FD-6B6372D8470F}"/>
          </ac:picMkLst>
        </pc:picChg>
        <pc:picChg chg="mod ord">
          <ac:chgData name="li bo" userId="86e360d6c7446f46" providerId="LiveId" clId="{B9A1CC41-973B-414B-B4B5-2641831FFD07}" dt="2022-08-10T15:59:51.940" v="5936" actId="1076"/>
          <ac:picMkLst>
            <pc:docMk/>
            <pc:sldMk cId="1574165132" sldId="283"/>
            <ac:picMk id="41" creationId="{BE319BEE-DD33-48CA-B941-07E0277F5B31}"/>
          </ac:picMkLst>
        </pc:picChg>
        <pc:picChg chg="mod ord">
          <ac:chgData name="li bo" userId="86e360d6c7446f46" providerId="LiveId" clId="{B9A1CC41-973B-414B-B4B5-2641831FFD07}" dt="2022-08-12T02:30:39.792" v="9986" actId="1076"/>
          <ac:picMkLst>
            <pc:docMk/>
            <pc:sldMk cId="1574165132" sldId="283"/>
            <ac:picMk id="43" creationId="{202C7EDB-C607-425E-9A14-2444DB482FF9}"/>
          </ac:picMkLst>
        </pc:picChg>
      </pc:sldChg>
      <pc:sldChg chg="addSp delSp modSp add mod">
        <pc:chgData name="li bo" userId="86e360d6c7446f46" providerId="LiveId" clId="{B9A1CC41-973B-414B-B4B5-2641831FFD07}" dt="2022-08-14T10:16:52.854" v="27731" actId="20577"/>
        <pc:sldMkLst>
          <pc:docMk/>
          <pc:sldMk cId="1847752122" sldId="284"/>
        </pc:sldMkLst>
        <pc:spChg chg="mod">
          <ac:chgData name="li bo" userId="86e360d6c7446f46" providerId="LiveId" clId="{B9A1CC41-973B-414B-B4B5-2641831FFD07}" dt="2022-08-11T15:16:11.459" v="8589" actId="20577"/>
          <ac:spMkLst>
            <pc:docMk/>
            <pc:sldMk cId="1847752122" sldId="284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0:16:52.854" v="27731" actId="20577"/>
          <ac:spMkLst>
            <pc:docMk/>
            <pc:sldMk cId="1847752122" sldId="284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1T14:04:49.203" v="8099" actId="478"/>
          <ac:spMkLst>
            <pc:docMk/>
            <pc:sldMk cId="1847752122" sldId="284"/>
            <ac:spMk id="5" creationId="{F242D7BD-2909-46B1-8E94-6AD7A828E4D7}"/>
          </ac:spMkLst>
        </pc:spChg>
        <pc:spChg chg="add del mod">
          <ac:chgData name="li bo" userId="86e360d6c7446f46" providerId="LiveId" clId="{B9A1CC41-973B-414B-B4B5-2641831FFD07}" dt="2022-08-11T14:10:30.503" v="8257" actId="478"/>
          <ac:spMkLst>
            <pc:docMk/>
            <pc:sldMk cId="1847752122" sldId="284"/>
            <ac:spMk id="6" creationId="{A8C9337D-F085-4C54-878A-70CE6765FA27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4" creationId="{60DE3568-1B81-41A9-AA93-72C16A63EC7B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5" creationId="{42DA3CC6-A164-4976-BAB6-0D95BB2271DA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6" creationId="{55A0216E-A767-45F0-BD88-DCD2F7927A63}"/>
          </ac:spMkLst>
        </pc:spChg>
        <pc:spChg chg="del mod">
          <ac:chgData name="li bo" userId="86e360d6c7446f46" providerId="LiveId" clId="{B9A1CC41-973B-414B-B4B5-2641831FFD07}" dt="2022-08-11T14:09:46.412" v="8233" actId="478"/>
          <ac:spMkLst>
            <pc:docMk/>
            <pc:sldMk cId="1847752122" sldId="284"/>
            <ac:spMk id="17" creationId="{B04CD17E-0354-49A2-9A75-CE1E87272E2A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8" creationId="{9265463F-7367-4EAD-A3EC-6DE4B6E0AC5A}"/>
          </ac:spMkLst>
        </pc:spChg>
        <pc:spChg chg="mod">
          <ac:chgData name="li bo" userId="86e360d6c7446f46" providerId="LiveId" clId="{B9A1CC41-973B-414B-B4B5-2641831FFD07}" dt="2022-08-11T14:09:55.347" v="8235" actId="1076"/>
          <ac:spMkLst>
            <pc:docMk/>
            <pc:sldMk cId="1847752122" sldId="284"/>
            <ac:spMk id="19" creationId="{4168C709-F58A-49F5-858C-6EC5628E09AF}"/>
          </ac:spMkLst>
        </pc:spChg>
        <pc:grpChg chg="add del mod">
          <ac:chgData name="li bo" userId="86e360d6c7446f46" providerId="LiveId" clId="{B9A1CC41-973B-414B-B4B5-2641831FFD07}" dt="2022-08-11T14:10:31.309" v="8258" actId="478"/>
          <ac:grpSpMkLst>
            <pc:docMk/>
            <pc:sldMk cId="1847752122" sldId="284"/>
            <ac:grpSpMk id="7" creationId="{AC49CD84-0792-4579-8D03-BDA52B43629C}"/>
          </ac:grpSpMkLst>
        </pc:grp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8" creationId="{FE30556D-5EAA-43A2-A70D-D7CD574DF69E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9" creationId="{39D5A6A7-3E6F-48F9-9B27-13BE3FCDA82E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10" creationId="{A2B4D3BD-03FF-4601-A9E3-11A794B32AD6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11" creationId="{BDF03005-CBEF-456C-B21B-A9E804EDE477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12" creationId="{4AE41C4B-10CB-4063-9EF4-A2A7903AA2AE}"/>
          </ac:picMkLst>
        </pc:picChg>
        <pc:picChg chg="mod">
          <ac:chgData name="li bo" userId="86e360d6c7446f46" providerId="LiveId" clId="{B9A1CC41-973B-414B-B4B5-2641831FFD07}" dt="2022-08-11T14:09:55.347" v="8235" actId="1076"/>
          <ac:picMkLst>
            <pc:docMk/>
            <pc:sldMk cId="1847752122" sldId="284"/>
            <ac:picMk id="13" creationId="{93CBD4AD-62BD-4C70-83E5-0F9076967C4F}"/>
          </ac:picMkLst>
        </pc:picChg>
        <pc:picChg chg="del mod">
          <ac:chgData name="li bo" userId="86e360d6c7446f46" providerId="LiveId" clId="{B9A1CC41-973B-414B-B4B5-2641831FFD07}" dt="2022-08-11T14:50:33.865" v="8299" actId="478"/>
          <ac:picMkLst>
            <pc:docMk/>
            <pc:sldMk cId="1847752122" sldId="284"/>
            <ac:picMk id="21" creationId="{FE579D3C-1419-4033-9F8A-BAFA0C99B62E}"/>
          </ac:picMkLst>
        </pc:picChg>
        <pc:picChg chg="del mod ord">
          <ac:chgData name="li bo" userId="86e360d6c7446f46" providerId="LiveId" clId="{B9A1CC41-973B-414B-B4B5-2641831FFD07}" dt="2022-08-11T14:55:25.428" v="8313" actId="478"/>
          <ac:picMkLst>
            <pc:docMk/>
            <pc:sldMk cId="1847752122" sldId="284"/>
            <ac:picMk id="23" creationId="{7C9C5EB4-92CE-443E-B4EB-06F0D5FB83B1}"/>
          </ac:picMkLst>
        </pc:picChg>
        <pc:picChg chg="del mod ord">
          <ac:chgData name="li bo" userId="86e360d6c7446f46" providerId="LiveId" clId="{B9A1CC41-973B-414B-B4B5-2641831FFD07}" dt="2022-08-11T15:07:26.999" v="8322" actId="478"/>
          <ac:picMkLst>
            <pc:docMk/>
            <pc:sldMk cId="1847752122" sldId="284"/>
            <ac:picMk id="25" creationId="{0F6D5C89-960B-496F-A531-AC6BCE6FFED7}"/>
          </ac:picMkLst>
        </pc:picChg>
        <pc:picChg chg="add del mod">
          <ac:chgData name="li bo" userId="86e360d6c7446f46" providerId="LiveId" clId="{B9A1CC41-973B-414B-B4B5-2641831FFD07}" dt="2022-08-11T15:07:27.664" v="8323" actId="478"/>
          <ac:picMkLst>
            <pc:docMk/>
            <pc:sldMk cId="1847752122" sldId="284"/>
            <ac:picMk id="26" creationId="{8C182028-43F1-4A57-A781-22DDA005C8C3}"/>
          </ac:picMkLst>
        </pc:picChg>
        <pc:picChg chg="del mod">
          <ac:chgData name="li bo" userId="86e360d6c7446f46" providerId="LiveId" clId="{B9A1CC41-973B-414B-B4B5-2641831FFD07}" dt="2022-08-11T15:10:48.799" v="8359" actId="478"/>
          <ac:picMkLst>
            <pc:docMk/>
            <pc:sldMk cId="1847752122" sldId="284"/>
            <ac:picMk id="28" creationId="{7689D8A4-AB9A-41D3-9F3F-EAD553B1834B}"/>
          </ac:picMkLst>
        </pc:picChg>
        <pc:picChg chg="add del mod">
          <ac:chgData name="li bo" userId="86e360d6c7446f46" providerId="LiveId" clId="{B9A1CC41-973B-414B-B4B5-2641831FFD07}" dt="2022-08-11T15:10:40.978" v="8346" actId="478"/>
          <ac:picMkLst>
            <pc:docMk/>
            <pc:sldMk cId="1847752122" sldId="284"/>
            <ac:picMk id="29" creationId="{D6574F8B-6338-4E06-A05F-1F82C726B5F1}"/>
          </ac:picMkLst>
        </pc:picChg>
        <pc:picChg chg="mod ord">
          <ac:chgData name="li bo" userId="86e360d6c7446f46" providerId="LiveId" clId="{B9A1CC41-973B-414B-B4B5-2641831FFD07}" dt="2022-08-12T01:26:53.321" v="9398" actId="1076"/>
          <ac:picMkLst>
            <pc:docMk/>
            <pc:sldMk cId="1847752122" sldId="284"/>
            <ac:picMk id="31" creationId="{691C3351-B8CA-47B5-8F13-18B943011690}"/>
          </ac:picMkLst>
        </pc:picChg>
        <pc:picChg chg="mod ord">
          <ac:chgData name="li bo" userId="86e360d6c7446f46" providerId="LiveId" clId="{B9A1CC41-973B-414B-B4B5-2641831FFD07}" dt="2022-08-12T01:26:53.321" v="9398" actId="1076"/>
          <ac:picMkLst>
            <pc:docMk/>
            <pc:sldMk cId="1847752122" sldId="284"/>
            <ac:picMk id="33" creationId="{8F49E3AD-3932-49F1-8335-2CDCE946F555}"/>
          </ac:picMkLst>
        </pc:picChg>
      </pc:sldChg>
      <pc:sldChg chg="addSp delSp modSp add mod ord modNotesTx">
        <pc:chgData name="li bo" userId="86e360d6c7446f46" providerId="LiveId" clId="{B9A1CC41-973B-414B-B4B5-2641831FFD07}" dt="2022-08-13T11:47:41.231" v="19038" actId="20577"/>
        <pc:sldMkLst>
          <pc:docMk/>
          <pc:sldMk cId="2300038646" sldId="285"/>
        </pc:sldMkLst>
        <pc:spChg chg="mod">
          <ac:chgData name="li bo" userId="86e360d6c7446f46" providerId="LiveId" clId="{B9A1CC41-973B-414B-B4B5-2641831FFD07}" dt="2022-08-12T15:52:31.825" v="17395" actId="20577"/>
          <ac:spMkLst>
            <pc:docMk/>
            <pc:sldMk cId="2300038646" sldId="285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3T11:16:07.643" v="18223" actId="403"/>
          <ac:spMkLst>
            <pc:docMk/>
            <pc:sldMk cId="2300038646" sldId="285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3T10:32:36.464" v="18125" actId="478"/>
          <ac:spMkLst>
            <pc:docMk/>
            <pc:sldMk cId="2300038646" sldId="285"/>
            <ac:spMk id="5" creationId="{F6A09FED-E3E8-4CE3-83B5-DBF71B903483}"/>
          </ac:spMkLst>
        </pc:spChg>
        <pc:spChg chg="add mod">
          <ac:chgData name="li bo" userId="86e360d6c7446f46" providerId="LiveId" clId="{B9A1CC41-973B-414B-B4B5-2641831FFD07}" dt="2022-08-13T11:44:39.857" v="18868" actId="113"/>
          <ac:spMkLst>
            <pc:docMk/>
            <pc:sldMk cId="2300038646" sldId="285"/>
            <ac:spMk id="8" creationId="{038847FA-B331-47A9-9FD5-11E374D36B78}"/>
          </ac:spMkLst>
        </pc:spChg>
        <pc:spChg chg="add mod">
          <ac:chgData name="li bo" userId="86e360d6c7446f46" providerId="LiveId" clId="{B9A1CC41-973B-414B-B4B5-2641831FFD07}" dt="2022-08-13T11:45:10.800" v="18876" actId="1076"/>
          <ac:spMkLst>
            <pc:docMk/>
            <pc:sldMk cId="2300038646" sldId="285"/>
            <ac:spMk id="10" creationId="{AEA17577-A3D4-43B4-A45C-E299D0FD0A87}"/>
          </ac:spMkLst>
        </pc:spChg>
        <pc:picChg chg="add del mod">
          <ac:chgData name="li bo" userId="86e360d6c7446f46" providerId="LiveId" clId="{B9A1CC41-973B-414B-B4B5-2641831FFD07}" dt="2022-08-13T10:32:36.464" v="18125" actId="478"/>
          <ac:picMkLst>
            <pc:docMk/>
            <pc:sldMk cId="2300038646" sldId="285"/>
            <ac:picMk id="4" creationId="{6DE7499D-E802-463B-87F5-C17F66FD93A6}"/>
          </ac:picMkLst>
        </pc:picChg>
        <pc:picChg chg="add mod">
          <ac:chgData name="li bo" userId="86e360d6c7446f46" providerId="LiveId" clId="{B9A1CC41-973B-414B-B4B5-2641831FFD07}" dt="2022-08-13T11:44:02.661" v="18857" actId="1076"/>
          <ac:picMkLst>
            <pc:docMk/>
            <pc:sldMk cId="2300038646" sldId="285"/>
            <ac:picMk id="7" creationId="{078C08D0-C301-4AFA-A526-47B47020FE4B}"/>
          </ac:picMkLst>
        </pc:picChg>
        <pc:picChg chg="add mod">
          <ac:chgData name="li bo" userId="86e360d6c7446f46" providerId="LiveId" clId="{B9A1CC41-973B-414B-B4B5-2641831FFD07}" dt="2022-08-13T11:45:10.800" v="18876" actId="1076"/>
          <ac:picMkLst>
            <pc:docMk/>
            <pc:sldMk cId="2300038646" sldId="285"/>
            <ac:picMk id="2050" creationId="{9AE461E9-A5FE-45AC-9559-F6C42E2E3CAB}"/>
          </ac:picMkLst>
        </pc:picChg>
      </pc:sldChg>
      <pc:sldChg chg="addSp delSp modSp add mod">
        <pc:chgData name="li bo" userId="86e360d6c7446f46" providerId="LiveId" clId="{B9A1CC41-973B-414B-B4B5-2641831FFD07}" dt="2022-08-11T03:20:04.089" v="5961" actId="1076"/>
        <pc:sldMkLst>
          <pc:docMk/>
          <pc:sldMk cId="106837106" sldId="286"/>
        </pc:sldMkLst>
        <pc:spChg chg="del">
          <ac:chgData name="li bo" userId="86e360d6c7446f46" providerId="LiveId" clId="{B9A1CC41-973B-414B-B4B5-2641831FFD07}" dt="2022-08-11T03:19:28.695" v="5957" actId="478"/>
          <ac:spMkLst>
            <pc:docMk/>
            <pc:sldMk cId="106837106" sldId="286"/>
            <ac:spMk id="10" creationId="{9C4467CB-078D-4732-9309-FD1C181A00E7}"/>
          </ac:spMkLst>
        </pc:spChg>
        <pc:spChg chg="del">
          <ac:chgData name="li bo" userId="86e360d6c7446f46" providerId="LiveId" clId="{B9A1CC41-973B-414B-B4B5-2641831FFD07}" dt="2022-08-11T03:19:28.695" v="5957" actId="478"/>
          <ac:spMkLst>
            <pc:docMk/>
            <pc:sldMk cId="106837106" sldId="286"/>
            <ac:spMk id="11" creationId="{0AB8F9CF-5599-418B-8D15-449071CBA9D5}"/>
          </ac:spMkLst>
        </pc:spChg>
        <pc:spChg chg="del">
          <ac:chgData name="li bo" userId="86e360d6c7446f46" providerId="LiveId" clId="{B9A1CC41-973B-414B-B4B5-2641831FFD07}" dt="2022-08-11T03:19:28.695" v="5957" actId="478"/>
          <ac:spMkLst>
            <pc:docMk/>
            <pc:sldMk cId="106837106" sldId="286"/>
            <ac:spMk id="12" creationId="{A86C9F71-4BD3-40F0-9D5D-DFD7FF74FB9F}"/>
          </ac:spMkLst>
        </pc:spChg>
        <pc:spChg chg="del">
          <ac:chgData name="li bo" userId="86e360d6c7446f46" providerId="LiveId" clId="{B9A1CC41-973B-414B-B4B5-2641831FFD07}" dt="2022-08-11T03:19:28.695" v="5957" actId="478"/>
          <ac:spMkLst>
            <pc:docMk/>
            <pc:sldMk cId="106837106" sldId="286"/>
            <ac:spMk id="13" creationId="{97A5C2C4-E037-4AA2-AC90-8C5C62F2695F}"/>
          </ac:spMkLst>
        </pc:spChg>
        <pc:spChg chg="add del mod">
          <ac:chgData name="li bo" userId="86e360d6c7446f46" providerId="LiveId" clId="{B9A1CC41-973B-414B-B4B5-2641831FFD07}" dt="2022-08-11T03:19:59.434" v="5960" actId="478"/>
          <ac:spMkLst>
            <pc:docMk/>
            <pc:sldMk cId="106837106" sldId="286"/>
            <ac:spMk id="14" creationId="{2CE85088-203E-4CD8-86EA-A302E27086BB}"/>
          </ac:spMkLst>
        </pc:spChg>
        <pc:picChg chg="del">
          <ac:chgData name="li bo" userId="86e360d6c7446f46" providerId="LiveId" clId="{B9A1CC41-973B-414B-B4B5-2641831FFD07}" dt="2022-08-11T03:19:28.695" v="5957" actId="478"/>
          <ac:picMkLst>
            <pc:docMk/>
            <pc:sldMk cId="106837106" sldId="286"/>
            <ac:picMk id="6" creationId="{BF802614-99D5-4B13-9070-2AF19EBCC0DB}"/>
          </ac:picMkLst>
        </pc:picChg>
        <pc:picChg chg="del">
          <ac:chgData name="li bo" userId="86e360d6c7446f46" providerId="LiveId" clId="{B9A1CC41-973B-414B-B4B5-2641831FFD07}" dt="2022-08-11T03:19:28.695" v="5957" actId="478"/>
          <ac:picMkLst>
            <pc:docMk/>
            <pc:sldMk cId="106837106" sldId="286"/>
            <ac:picMk id="7" creationId="{D38D9D70-04D0-4466-8104-A6D2DE6A4939}"/>
          </ac:picMkLst>
        </pc:picChg>
        <pc:picChg chg="del">
          <ac:chgData name="li bo" userId="86e360d6c7446f46" providerId="LiveId" clId="{B9A1CC41-973B-414B-B4B5-2641831FFD07}" dt="2022-08-11T03:19:28.695" v="5957" actId="478"/>
          <ac:picMkLst>
            <pc:docMk/>
            <pc:sldMk cId="106837106" sldId="286"/>
            <ac:picMk id="8" creationId="{AF2220F9-A7F4-47EC-B84A-EC632E20D0D3}"/>
          </ac:picMkLst>
        </pc:picChg>
        <pc:picChg chg="del">
          <ac:chgData name="li bo" userId="86e360d6c7446f46" providerId="LiveId" clId="{B9A1CC41-973B-414B-B4B5-2641831FFD07}" dt="2022-08-11T03:19:28.695" v="5957" actId="478"/>
          <ac:picMkLst>
            <pc:docMk/>
            <pc:sldMk cId="106837106" sldId="286"/>
            <ac:picMk id="9" creationId="{79307D38-4DE3-4A7F-A80D-F0717CBE4291}"/>
          </ac:picMkLst>
        </pc:picChg>
        <pc:picChg chg="add mod">
          <ac:chgData name="li bo" userId="86e360d6c7446f46" providerId="LiveId" clId="{B9A1CC41-973B-414B-B4B5-2641831FFD07}" dt="2022-08-11T03:20:04.089" v="5961" actId="1076"/>
          <ac:picMkLst>
            <pc:docMk/>
            <pc:sldMk cId="106837106" sldId="286"/>
            <ac:picMk id="15" creationId="{894EEE9C-CE69-4038-8178-B1BCD99675D4}"/>
          </ac:picMkLst>
        </pc:picChg>
        <pc:picChg chg="add mod">
          <ac:chgData name="li bo" userId="86e360d6c7446f46" providerId="LiveId" clId="{B9A1CC41-973B-414B-B4B5-2641831FFD07}" dt="2022-08-11T03:20:04.089" v="5961" actId="1076"/>
          <ac:picMkLst>
            <pc:docMk/>
            <pc:sldMk cId="106837106" sldId="286"/>
            <ac:picMk id="16" creationId="{F581A461-5AC0-45D5-B52C-22967947188C}"/>
          </ac:picMkLst>
        </pc:picChg>
        <pc:picChg chg="add mod">
          <ac:chgData name="li bo" userId="86e360d6c7446f46" providerId="LiveId" clId="{B9A1CC41-973B-414B-B4B5-2641831FFD07}" dt="2022-08-11T03:20:04.089" v="5961" actId="1076"/>
          <ac:picMkLst>
            <pc:docMk/>
            <pc:sldMk cId="106837106" sldId="286"/>
            <ac:picMk id="17" creationId="{E29CFA2A-2126-4B61-ABED-71620FDF0C07}"/>
          </ac:picMkLst>
        </pc:picChg>
        <pc:cxnChg chg="add mod">
          <ac:chgData name="li bo" userId="86e360d6c7446f46" providerId="LiveId" clId="{B9A1CC41-973B-414B-B4B5-2641831FFD07}" dt="2022-08-11T03:20:04.089" v="5961" actId="1076"/>
          <ac:cxnSpMkLst>
            <pc:docMk/>
            <pc:sldMk cId="106837106" sldId="286"/>
            <ac:cxnSpMk id="18" creationId="{083468E2-3A70-4D49-9C57-149FB3A12532}"/>
          </ac:cxnSpMkLst>
        </pc:cxnChg>
      </pc:sldChg>
      <pc:sldChg chg="addSp delSp modSp add mod ord">
        <pc:chgData name="li bo" userId="86e360d6c7446f46" providerId="LiveId" clId="{B9A1CC41-973B-414B-B4B5-2641831FFD07}" dt="2022-08-12T02:25:03.340" v="9819" actId="20577"/>
        <pc:sldMkLst>
          <pc:docMk/>
          <pc:sldMk cId="899881906" sldId="287"/>
        </pc:sldMkLst>
        <pc:spChg chg="mod">
          <ac:chgData name="li bo" userId="86e360d6c7446f46" providerId="LiveId" clId="{B9A1CC41-973B-414B-B4B5-2641831FFD07}" dt="2022-08-12T02:25:03.340" v="9819" actId="20577"/>
          <ac:spMkLst>
            <pc:docMk/>
            <pc:sldMk cId="899881906" sldId="287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1T07:48:27.313" v="6712" actId="20577"/>
          <ac:spMkLst>
            <pc:docMk/>
            <pc:sldMk cId="899881906" sldId="287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1T07:46:31.773" v="6674" actId="1076"/>
          <ac:spMkLst>
            <pc:docMk/>
            <pc:sldMk cId="899881906" sldId="287"/>
            <ac:spMk id="33" creationId="{A19BB25F-FA65-4CBF-A3BB-7E6C1DF7E012}"/>
          </ac:spMkLst>
        </pc:spChg>
        <pc:grpChg chg="add del mod">
          <ac:chgData name="li bo" userId="86e360d6c7446f46" providerId="LiveId" clId="{B9A1CC41-973B-414B-B4B5-2641831FFD07}" dt="2022-08-11T03:48:18.686" v="6126" actId="165"/>
          <ac:grpSpMkLst>
            <pc:docMk/>
            <pc:sldMk cId="899881906" sldId="287"/>
            <ac:grpSpMk id="10" creationId="{8C319055-1B52-42A2-B2AE-5D91F4E07655}"/>
          </ac:grpSpMkLst>
        </pc:grpChg>
        <pc:grpChg chg="add del mod">
          <ac:chgData name="li bo" userId="86e360d6c7446f46" providerId="LiveId" clId="{B9A1CC41-973B-414B-B4B5-2641831FFD07}" dt="2022-08-11T03:48:23.333" v="6129" actId="478"/>
          <ac:grpSpMkLst>
            <pc:docMk/>
            <pc:sldMk cId="899881906" sldId="287"/>
            <ac:grpSpMk id="11" creationId="{BB4F8694-9958-4C65-B770-45C865CBEDEE}"/>
          </ac:grpSpMkLst>
        </pc:grpChg>
        <pc:grpChg chg="add mod">
          <ac:chgData name="li bo" userId="86e360d6c7446f46" providerId="LiveId" clId="{B9A1CC41-973B-414B-B4B5-2641831FFD07}" dt="2022-08-11T07:46:31.773" v="6674" actId="1076"/>
          <ac:grpSpMkLst>
            <pc:docMk/>
            <pc:sldMk cId="899881906" sldId="287"/>
            <ac:grpSpMk id="26" creationId="{C1D588BB-7E8C-4FEC-9638-2072AB2559FA}"/>
          </ac:grpSpMkLst>
        </pc:grpChg>
        <pc:picChg chg="add del mod">
          <ac:chgData name="li bo" userId="86e360d6c7446f46" providerId="LiveId" clId="{B9A1CC41-973B-414B-B4B5-2641831FFD07}" dt="2022-08-11T03:32:12.833" v="6102" actId="478"/>
          <ac:picMkLst>
            <pc:docMk/>
            <pc:sldMk cId="899881906" sldId="287"/>
            <ac:picMk id="4" creationId="{8A6CE78A-1378-43A3-AAEA-39D01F9200A9}"/>
          </ac:picMkLst>
        </pc:picChg>
        <pc:picChg chg="mod ord">
          <ac:chgData name="li bo" userId="86e360d6c7446f46" providerId="LiveId" clId="{B9A1CC41-973B-414B-B4B5-2641831FFD07}" dt="2022-08-12T02:06:33.181" v="9766" actId="1076"/>
          <ac:picMkLst>
            <pc:docMk/>
            <pc:sldMk cId="899881906" sldId="287"/>
            <ac:picMk id="6" creationId="{563FFFA3-F229-4B98-8C14-0CAC723EDA63}"/>
          </ac:picMkLst>
        </pc:picChg>
        <pc:picChg chg="add mod topLvl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7" creationId="{A4488C9E-7BE8-4C1E-90E3-57378DEEA3D9}"/>
          </ac:picMkLst>
        </pc:picChg>
        <pc:picChg chg="del mod topLvl">
          <ac:chgData name="li bo" userId="86e360d6c7446f46" providerId="LiveId" clId="{B9A1CC41-973B-414B-B4B5-2641831FFD07}" dt="2022-08-11T03:51:04.467" v="6161" actId="478"/>
          <ac:picMkLst>
            <pc:docMk/>
            <pc:sldMk cId="899881906" sldId="287"/>
            <ac:picMk id="9" creationId="{6B0DB81A-3A79-47D6-B34E-2C6BB58C63D6}"/>
          </ac:picMkLst>
        </pc:picChg>
        <pc:picChg chg="mod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12" creationId="{1A5FA54D-F5E0-4027-898A-703603DC76E4}"/>
          </ac:picMkLst>
        </pc:picChg>
        <pc:picChg chg="del mod">
          <ac:chgData name="li bo" userId="86e360d6c7446f46" providerId="LiveId" clId="{B9A1CC41-973B-414B-B4B5-2641831FFD07}" dt="2022-08-11T03:48:23.333" v="6129" actId="478"/>
          <ac:picMkLst>
            <pc:docMk/>
            <pc:sldMk cId="899881906" sldId="287"/>
            <ac:picMk id="13" creationId="{95C38A7B-2F4C-46E1-9A83-8A5DF61242A0}"/>
          </ac:picMkLst>
        </pc:picChg>
        <pc:picChg chg="del mod ord">
          <ac:chgData name="li bo" userId="86e360d6c7446f46" providerId="LiveId" clId="{B9A1CC41-973B-414B-B4B5-2641831FFD07}" dt="2022-08-11T03:51:11.741" v="6176" actId="478"/>
          <ac:picMkLst>
            <pc:docMk/>
            <pc:sldMk cId="899881906" sldId="287"/>
            <ac:picMk id="15" creationId="{7351BDFC-A30D-49E9-9B0F-F310AC698E19}"/>
          </ac:picMkLst>
        </pc:picChg>
        <pc:picChg chg="del mod ord">
          <ac:chgData name="li bo" userId="86e360d6c7446f46" providerId="LiveId" clId="{B9A1CC41-973B-414B-B4B5-2641831FFD07}" dt="2022-08-11T07:20:08.306" v="6270" actId="478"/>
          <ac:picMkLst>
            <pc:docMk/>
            <pc:sldMk cId="899881906" sldId="287"/>
            <ac:picMk id="17" creationId="{53BEA7A1-854A-490A-A444-B7ECB68C477F}"/>
          </ac:picMkLst>
        </pc:picChg>
        <pc:picChg chg="del mod">
          <ac:chgData name="li bo" userId="86e360d6c7446f46" providerId="LiveId" clId="{B9A1CC41-973B-414B-B4B5-2641831FFD07}" dt="2022-08-11T07:18:50.816" v="6230" actId="478"/>
          <ac:picMkLst>
            <pc:docMk/>
            <pc:sldMk cId="899881906" sldId="287"/>
            <ac:picMk id="19" creationId="{314D7A43-955A-438F-92EC-CA1A04CC732C}"/>
          </ac:picMkLst>
        </pc:picChg>
        <pc:picChg chg="del mod ord">
          <ac:chgData name="li bo" userId="86e360d6c7446f46" providerId="LiveId" clId="{B9A1CC41-973B-414B-B4B5-2641831FFD07}" dt="2022-08-11T07:19:31.246" v="6249" actId="478"/>
          <ac:picMkLst>
            <pc:docMk/>
            <pc:sldMk cId="899881906" sldId="287"/>
            <ac:picMk id="21" creationId="{D1E0E42F-1B04-4A20-829E-67CE343D53A5}"/>
          </ac:picMkLst>
        </pc:picChg>
        <pc:picChg chg="add mod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23" creationId="{7365713E-D40D-47EA-8146-55D9A7437FAF}"/>
          </ac:picMkLst>
        </pc:picChg>
        <pc:picChg chg="mod ord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25" creationId="{5D842C83-234F-4203-B1B0-319DBC71AC08}"/>
          </ac:picMkLst>
        </pc:picChg>
        <pc:picChg chg="del mod ord">
          <ac:chgData name="li bo" userId="86e360d6c7446f46" providerId="LiveId" clId="{B9A1CC41-973B-414B-B4B5-2641831FFD07}" dt="2022-08-11T07:20:16.290" v="6286" actId="478"/>
          <ac:picMkLst>
            <pc:docMk/>
            <pc:sldMk cId="899881906" sldId="287"/>
            <ac:picMk id="28" creationId="{3070DF56-61DA-40A3-9A3B-0069EC6BC1D6}"/>
          </ac:picMkLst>
        </pc:picChg>
        <pc:picChg chg="del mod ord">
          <ac:chgData name="li bo" userId="86e360d6c7446f46" providerId="LiveId" clId="{B9A1CC41-973B-414B-B4B5-2641831FFD07}" dt="2022-08-11T07:20:29.963" v="6302" actId="478"/>
          <ac:picMkLst>
            <pc:docMk/>
            <pc:sldMk cId="899881906" sldId="287"/>
            <ac:picMk id="30" creationId="{FCF483DC-9F7F-443A-8132-B7DF9987C71C}"/>
          </ac:picMkLst>
        </pc:picChg>
        <pc:picChg chg="mod ord">
          <ac:chgData name="li bo" userId="86e360d6c7446f46" providerId="LiveId" clId="{B9A1CC41-973B-414B-B4B5-2641831FFD07}" dt="2022-08-11T07:46:31.773" v="6674" actId="1076"/>
          <ac:picMkLst>
            <pc:docMk/>
            <pc:sldMk cId="899881906" sldId="287"/>
            <ac:picMk id="32" creationId="{65587033-B8CB-455E-B7D2-08E99742212C}"/>
          </ac:picMkLst>
        </pc:picChg>
        <pc:picChg chg="add del mod">
          <ac:chgData name="li bo" userId="86e360d6c7446f46" providerId="LiveId" clId="{B9A1CC41-973B-414B-B4B5-2641831FFD07}" dt="2022-08-11T07:34:44.704" v="6614" actId="478"/>
          <ac:picMkLst>
            <pc:docMk/>
            <pc:sldMk cId="899881906" sldId="287"/>
            <ac:picMk id="34" creationId="{35498F7F-51F4-46AB-B2CD-FABD5F5142CA}"/>
          </ac:picMkLst>
        </pc:picChg>
        <pc:picChg chg="mod ord">
          <ac:chgData name="li bo" userId="86e360d6c7446f46" providerId="LiveId" clId="{B9A1CC41-973B-414B-B4B5-2641831FFD07}" dt="2022-08-11T07:47:47.399" v="6686" actId="1076"/>
          <ac:picMkLst>
            <pc:docMk/>
            <pc:sldMk cId="899881906" sldId="287"/>
            <ac:picMk id="36" creationId="{9F4956D5-D911-4D4F-B246-C37FA1F5A4DA}"/>
          </ac:picMkLst>
        </pc:picChg>
        <pc:picChg chg="add mod">
          <ac:chgData name="li bo" userId="86e360d6c7446f46" providerId="LiveId" clId="{B9A1CC41-973B-414B-B4B5-2641831FFD07}" dt="2022-08-11T07:53:38.056" v="6719" actId="1076"/>
          <ac:picMkLst>
            <pc:docMk/>
            <pc:sldMk cId="899881906" sldId="287"/>
            <ac:picMk id="37" creationId="{65C128AA-BFEE-43FB-A9F4-B7680071CF75}"/>
          </ac:picMkLst>
        </pc:picChg>
      </pc:sldChg>
      <pc:sldChg chg="addSp delSp modSp add mod">
        <pc:chgData name="li bo" userId="86e360d6c7446f46" providerId="LiveId" clId="{B9A1CC41-973B-414B-B4B5-2641831FFD07}" dt="2022-08-12T07:20:08.255" v="12399" actId="20577"/>
        <pc:sldMkLst>
          <pc:docMk/>
          <pc:sldMk cId="2133663096" sldId="288"/>
        </pc:sldMkLst>
        <pc:spChg chg="mod">
          <ac:chgData name="li bo" userId="86e360d6c7446f46" providerId="LiveId" clId="{B9A1CC41-973B-414B-B4B5-2641831FFD07}" dt="2022-08-12T07:20:08.255" v="12399" actId="20577"/>
          <ac:spMkLst>
            <pc:docMk/>
            <pc:sldMk cId="2133663096" sldId="288"/>
            <ac:spMk id="2" creationId="{B20157B0-A951-4569-8AD2-404C79352611}"/>
          </ac:spMkLst>
        </pc:spChg>
        <pc:spChg chg="del">
          <ac:chgData name="li bo" userId="86e360d6c7446f46" providerId="LiveId" clId="{B9A1CC41-973B-414B-B4B5-2641831FFD07}" dt="2022-08-11T03:23:42.907" v="5984" actId="478"/>
          <ac:spMkLst>
            <pc:docMk/>
            <pc:sldMk cId="2133663096" sldId="288"/>
            <ac:spMk id="3" creationId="{8A4B3940-8CE4-4EA1-B105-625911D131CB}"/>
          </ac:spMkLst>
        </pc:spChg>
        <pc:spChg chg="add del mod">
          <ac:chgData name="li bo" userId="86e360d6c7446f46" providerId="LiveId" clId="{B9A1CC41-973B-414B-B4B5-2641831FFD07}" dt="2022-08-11T03:23:45.110" v="5985" actId="478"/>
          <ac:spMkLst>
            <pc:docMk/>
            <pc:sldMk cId="2133663096" sldId="288"/>
            <ac:spMk id="5" creationId="{3E1E3E79-F209-4E46-81B3-3A2ADDADB668}"/>
          </ac:spMkLst>
        </pc:spChg>
      </pc:sldChg>
      <pc:sldChg chg="modSp add mod">
        <pc:chgData name="li bo" userId="86e360d6c7446f46" providerId="LiveId" clId="{B9A1CC41-973B-414B-B4B5-2641831FFD07}" dt="2022-08-11T08:47:30.768" v="7551" actId="20577"/>
        <pc:sldMkLst>
          <pc:docMk/>
          <pc:sldMk cId="32278499" sldId="289"/>
        </pc:sldMkLst>
        <pc:spChg chg="mod">
          <ac:chgData name="li bo" userId="86e360d6c7446f46" providerId="LiveId" clId="{B9A1CC41-973B-414B-B4B5-2641831FFD07}" dt="2022-08-11T08:47:30.768" v="7551" actId="20577"/>
          <ac:spMkLst>
            <pc:docMk/>
            <pc:sldMk cId="32278499" sldId="289"/>
            <ac:spMk id="2" creationId="{B20157B0-A951-4569-8AD2-404C79352611}"/>
          </ac:spMkLst>
        </pc:spChg>
      </pc:sldChg>
      <pc:sldChg chg="addSp delSp modSp add mod">
        <pc:chgData name="li bo" userId="86e360d6c7446f46" providerId="LiveId" clId="{B9A1CC41-973B-414B-B4B5-2641831FFD07}" dt="2022-08-12T01:47:41.509" v="9576" actId="20577"/>
        <pc:sldMkLst>
          <pc:docMk/>
          <pc:sldMk cId="1468385871" sldId="290"/>
        </pc:sldMkLst>
        <pc:spChg chg="mod">
          <ac:chgData name="li bo" userId="86e360d6c7446f46" providerId="LiveId" clId="{B9A1CC41-973B-414B-B4B5-2641831FFD07}" dt="2022-08-11T07:54:00.038" v="6723"/>
          <ac:spMkLst>
            <pc:docMk/>
            <pc:sldMk cId="1468385871" sldId="29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2T01:47:41.509" v="9576" actId="20577"/>
          <ac:spMkLst>
            <pc:docMk/>
            <pc:sldMk cId="1468385871" sldId="290"/>
            <ac:spMk id="3" creationId="{400792E5-9ED7-46C4-9C77-27C8DA7ECC9A}"/>
          </ac:spMkLst>
        </pc:spChg>
        <pc:spChg chg="del">
          <ac:chgData name="li bo" userId="86e360d6c7446f46" providerId="LiveId" clId="{B9A1CC41-973B-414B-B4B5-2641831FFD07}" dt="2022-08-11T07:54:06.990" v="6728" actId="478"/>
          <ac:spMkLst>
            <pc:docMk/>
            <pc:sldMk cId="1468385871" sldId="290"/>
            <ac:spMk id="33" creationId="{A19BB25F-FA65-4CBF-A3BB-7E6C1DF7E012}"/>
          </ac:spMkLst>
        </pc:spChg>
        <pc:grpChg chg="add del">
          <ac:chgData name="li bo" userId="86e360d6c7446f46" providerId="LiveId" clId="{B9A1CC41-973B-414B-B4B5-2641831FFD07}" dt="2022-08-11T07:54:07.353" v="6729" actId="478"/>
          <ac:grpSpMkLst>
            <pc:docMk/>
            <pc:sldMk cId="1468385871" sldId="290"/>
            <ac:grpSpMk id="26" creationId="{C1D588BB-7E8C-4FEC-9638-2072AB2559FA}"/>
          </ac:grpSpMkLst>
        </pc:grpChg>
        <pc:picChg chg="del mod">
          <ac:chgData name="li bo" userId="86e360d6c7446f46" providerId="LiveId" clId="{B9A1CC41-973B-414B-B4B5-2641831FFD07}" dt="2022-08-11T07:54:12.610" v="6733" actId="478"/>
          <ac:picMkLst>
            <pc:docMk/>
            <pc:sldMk cId="1468385871" sldId="290"/>
            <ac:picMk id="6" creationId="{563FFFA3-F229-4B98-8C14-0CAC723EDA63}"/>
          </ac:picMkLst>
        </pc:picChg>
        <pc:picChg chg="del">
          <ac:chgData name="li bo" userId="86e360d6c7446f46" providerId="LiveId" clId="{B9A1CC41-973B-414B-B4B5-2641831FFD07}" dt="2022-08-11T07:54:07.706" v="6730" actId="478"/>
          <ac:picMkLst>
            <pc:docMk/>
            <pc:sldMk cId="1468385871" sldId="290"/>
            <ac:picMk id="12" creationId="{1A5FA54D-F5E0-4027-898A-703603DC76E4}"/>
          </ac:picMkLst>
        </pc:picChg>
        <pc:picChg chg="add del mod">
          <ac:chgData name="li bo" userId="86e360d6c7446f46" providerId="LiveId" clId="{B9A1CC41-973B-414B-B4B5-2641831FFD07}" dt="2022-08-11T08:11:57.906" v="7095" actId="478"/>
          <ac:picMkLst>
            <pc:docMk/>
            <pc:sldMk cId="1468385871" sldId="290"/>
            <ac:picMk id="14" creationId="{84E2CFA3-AD0B-43A4-9978-C86EF9E42269}"/>
          </ac:picMkLst>
        </pc:picChg>
        <pc:picChg chg="del">
          <ac:chgData name="li bo" userId="86e360d6c7446f46" providerId="LiveId" clId="{B9A1CC41-973B-414B-B4B5-2641831FFD07}" dt="2022-08-11T07:54:05.760" v="6726" actId="478"/>
          <ac:picMkLst>
            <pc:docMk/>
            <pc:sldMk cId="1468385871" sldId="290"/>
            <ac:picMk id="23" creationId="{7365713E-D40D-47EA-8146-55D9A7437FAF}"/>
          </ac:picMkLst>
        </pc:picChg>
        <pc:picChg chg="del">
          <ac:chgData name="li bo" userId="86e360d6c7446f46" providerId="LiveId" clId="{B9A1CC41-973B-414B-B4B5-2641831FFD07}" dt="2022-08-11T07:54:06.531" v="6727" actId="478"/>
          <ac:picMkLst>
            <pc:docMk/>
            <pc:sldMk cId="1468385871" sldId="290"/>
            <ac:picMk id="32" creationId="{65587033-B8CB-455E-B7D2-08E99742212C}"/>
          </ac:picMkLst>
        </pc:picChg>
        <pc:picChg chg="mod">
          <ac:chgData name="li bo" userId="86e360d6c7446f46" providerId="LiveId" clId="{B9A1CC41-973B-414B-B4B5-2641831FFD07}" dt="2022-08-11T07:54:20.658" v="6734" actId="1076"/>
          <ac:picMkLst>
            <pc:docMk/>
            <pc:sldMk cId="1468385871" sldId="290"/>
            <ac:picMk id="36" creationId="{9F4956D5-D911-4D4F-B246-C37FA1F5A4DA}"/>
          </ac:picMkLst>
        </pc:picChg>
        <pc:picChg chg="del">
          <ac:chgData name="li bo" userId="86e360d6c7446f46" providerId="LiveId" clId="{B9A1CC41-973B-414B-B4B5-2641831FFD07}" dt="2022-08-11T07:54:08.313" v="6731" actId="478"/>
          <ac:picMkLst>
            <pc:docMk/>
            <pc:sldMk cId="1468385871" sldId="290"/>
            <ac:picMk id="37" creationId="{65C128AA-BFEE-43FB-A9F4-B7680071CF75}"/>
          </ac:picMkLst>
        </pc:picChg>
      </pc:sldChg>
      <pc:sldChg chg="addSp delSp modSp add mod">
        <pc:chgData name="li bo" userId="86e360d6c7446f46" providerId="LiveId" clId="{B9A1CC41-973B-414B-B4B5-2641831FFD07}" dt="2022-08-11T10:01:52.278" v="7690" actId="20577"/>
        <pc:sldMkLst>
          <pc:docMk/>
          <pc:sldMk cId="3398356170" sldId="291"/>
        </pc:sldMkLst>
        <pc:spChg chg="mod">
          <ac:chgData name="li bo" userId="86e360d6c7446f46" providerId="LiveId" clId="{B9A1CC41-973B-414B-B4B5-2641831FFD07}" dt="2022-08-11T08:28:19.125" v="7317" actId="20577"/>
          <ac:spMkLst>
            <pc:docMk/>
            <pc:sldMk cId="3398356170" sldId="29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1T10:01:52.278" v="7690" actId="20577"/>
          <ac:spMkLst>
            <pc:docMk/>
            <pc:sldMk cId="3398356170" sldId="291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1T08:42:20.723" v="7455" actId="1076"/>
          <ac:picMkLst>
            <pc:docMk/>
            <pc:sldMk cId="3398356170" sldId="291"/>
            <ac:picMk id="4" creationId="{4BCF2040-3033-4808-A921-54A1E77E0995}"/>
          </ac:picMkLst>
        </pc:picChg>
        <pc:picChg chg="add mod ord">
          <ac:chgData name="li bo" userId="86e360d6c7446f46" providerId="LiveId" clId="{B9A1CC41-973B-414B-B4B5-2641831FFD07}" dt="2022-08-11T08:52:04.882" v="7635" actId="1076"/>
          <ac:picMkLst>
            <pc:docMk/>
            <pc:sldMk cId="3398356170" sldId="291"/>
            <ac:picMk id="6" creationId="{CB64E1DD-4060-4691-89AD-FEFCD49B7D84}"/>
          </ac:picMkLst>
        </pc:picChg>
        <pc:picChg chg="mod">
          <ac:chgData name="li bo" userId="86e360d6c7446f46" providerId="LiveId" clId="{B9A1CC41-973B-414B-B4B5-2641831FFD07}" dt="2022-08-11T08:53:41.970" v="7653" actId="1076"/>
          <ac:picMkLst>
            <pc:docMk/>
            <pc:sldMk cId="3398356170" sldId="291"/>
            <ac:picMk id="8" creationId="{53AF4C16-229B-4BEF-ACAC-857483086CA3}"/>
          </ac:picMkLst>
        </pc:picChg>
        <pc:picChg chg="del mod">
          <ac:chgData name="li bo" userId="86e360d6c7446f46" providerId="LiveId" clId="{B9A1CC41-973B-414B-B4B5-2641831FFD07}" dt="2022-08-11T10:00:29.389" v="7685" actId="478"/>
          <ac:picMkLst>
            <pc:docMk/>
            <pc:sldMk cId="3398356170" sldId="291"/>
            <ac:picMk id="10" creationId="{12285F0E-915D-4DC3-8E75-5B290E022AC0}"/>
          </ac:picMkLst>
        </pc:picChg>
        <pc:picChg chg="mod ord">
          <ac:chgData name="li bo" userId="86e360d6c7446f46" providerId="LiveId" clId="{B9A1CC41-973B-414B-B4B5-2641831FFD07}" dt="2022-08-11T10:01:48.862" v="7688" actId="1076"/>
          <ac:picMkLst>
            <pc:docMk/>
            <pc:sldMk cId="3398356170" sldId="291"/>
            <ac:picMk id="12" creationId="{08D5127D-7B42-4E16-8C45-F3535D71BD25}"/>
          </ac:picMkLst>
        </pc:picChg>
      </pc:sldChg>
      <pc:sldChg chg="modSp add mod ord">
        <pc:chgData name="li bo" userId="86e360d6c7446f46" providerId="LiveId" clId="{B9A1CC41-973B-414B-B4B5-2641831FFD07}" dt="2022-08-11T15:13:34.027" v="8452" actId="20577"/>
        <pc:sldMkLst>
          <pc:docMk/>
          <pc:sldMk cId="3080439467" sldId="292"/>
        </pc:sldMkLst>
        <pc:spChg chg="mod">
          <ac:chgData name="li bo" userId="86e360d6c7446f46" providerId="LiveId" clId="{B9A1CC41-973B-414B-B4B5-2641831FFD07}" dt="2022-08-11T15:13:34.027" v="8452" actId="20577"/>
          <ac:spMkLst>
            <pc:docMk/>
            <pc:sldMk cId="3080439467" sldId="29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1T15:13:02.473" v="8416"/>
          <ac:spMkLst>
            <pc:docMk/>
            <pc:sldMk cId="3080439467" sldId="292"/>
            <ac:spMk id="3" creationId="{400792E5-9ED7-46C4-9C77-27C8DA7ECC9A}"/>
          </ac:spMkLst>
        </pc:spChg>
      </pc:sldChg>
      <pc:sldChg chg="addSp delSp modSp add mod">
        <pc:chgData name="li bo" userId="86e360d6c7446f46" providerId="LiveId" clId="{B9A1CC41-973B-414B-B4B5-2641831FFD07}" dt="2022-08-11T16:20:00.704" v="9346" actId="1076"/>
        <pc:sldMkLst>
          <pc:docMk/>
          <pc:sldMk cId="1378499747" sldId="293"/>
        </pc:sldMkLst>
        <pc:spChg chg="mod">
          <ac:chgData name="li bo" userId="86e360d6c7446f46" providerId="LiveId" clId="{B9A1CC41-973B-414B-B4B5-2641831FFD07}" dt="2022-08-11T16:09:09.233" v="9189" actId="20577"/>
          <ac:spMkLst>
            <pc:docMk/>
            <pc:sldMk cId="1378499747" sldId="293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1T16:06:38.189" v="9057" actId="2710"/>
          <ac:spMkLst>
            <pc:docMk/>
            <pc:sldMk cId="1378499747" sldId="293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1T16:20:00.704" v="9346" actId="1076"/>
          <ac:spMkLst>
            <pc:docMk/>
            <pc:sldMk cId="1378499747" sldId="293"/>
            <ac:spMk id="53" creationId="{65155510-DAD9-4F03-B093-66F3036A8732}"/>
          </ac:spMkLst>
        </pc:spChg>
        <pc:picChg chg="add mod">
          <ac:chgData name="li bo" userId="86e360d6c7446f46" providerId="LiveId" clId="{B9A1CC41-973B-414B-B4B5-2641831FFD07}" dt="2022-08-11T16:19:12.902" v="9325" actId="1076"/>
          <ac:picMkLst>
            <pc:docMk/>
            <pc:sldMk cId="1378499747" sldId="293"/>
            <ac:picMk id="5" creationId="{9B90D85C-ECE0-4986-98A8-95A2B89FC84E}"/>
          </ac:picMkLst>
        </pc:picChg>
        <pc:picChg chg="del mod">
          <ac:chgData name="li bo" userId="86e360d6c7446f46" providerId="LiveId" clId="{B9A1CC41-973B-414B-B4B5-2641831FFD07}" dt="2022-08-11T15:26:04.959" v="8670" actId="478"/>
          <ac:picMkLst>
            <pc:docMk/>
            <pc:sldMk cId="1378499747" sldId="293"/>
            <ac:picMk id="7" creationId="{3EBC50B6-779A-4230-B89F-21E72541E4F5}"/>
          </ac:picMkLst>
        </pc:picChg>
        <pc:picChg chg="del mod ord">
          <ac:chgData name="li bo" userId="86e360d6c7446f46" providerId="LiveId" clId="{B9A1CC41-973B-414B-B4B5-2641831FFD07}" dt="2022-08-11T15:26:30.280" v="8689" actId="478"/>
          <ac:picMkLst>
            <pc:docMk/>
            <pc:sldMk cId="1378499747" sldId="293"/>
            <ac:picMk id="9" creationId="{E22738CF-0599-443E-B44D-473FEB252735}"/>
          </ac:picMkLst>
        </pc:picChg>
        <pc:picChg chg="del mod ord">
          <ac:chgData name="li bo" userId="86e360d6c7446f46" providerId="LiveId" clId="{B9A1CC41-973B-414B-B4B5-2641831FFD07}" dt="2022-08-11T15:34:23.770" v="8711" actId="478"/>
          <ac:picMkLst>
            <pc:docMk/>
            <pc:sldMk cId="1378499747" sldId="293"/>
            <ac:picMk id="11" creationId="{343B0292-AA3E-40DD-A64A-B493995545DE}"/>
          </ac:picMkLst>
        </pc:picChg>
        <pc:picChg chg="del mod ord">
          <ac:chgData name="li bo" userId="86e360d6c7446f46" providerId="LiveId" clId="{B9A1CC41-973B-414B-B4B5-2641831FFD07}" dt="2022-08-11T15:35:49.668" v="8728" actId="478"/>
          <ac:picMkLst>
            <pc:docMk/>
            <pc:sldMk cId="1378499747" sldId="293"/>
            <ac:picMk id="13" creationId="{7663DF9D-0203-4D46-81C4-EDD3B96738A5}"/>
          </ac:picMkLst>
        </pc:picChg>
        <pc:picChg chg="del mod ord">
          <ac:chgData name="li bo" userId="86e360d6c7446f46" providerId="LiveId" clId="{B9A1CC41-973B-414B-B4B5-2641831FFD07}" dt="2022-08-11T15:37:47.110" v="8758" actId="478"/>
          <ac:picMkLst>
            <pc:docMk/>
            <pc:sldMk cId="1378499747" sldId="293"/>
            <ac:picMk id="15" creationId="{1C4B6DA3-B808-4D8D-95B3-DC63D14BD1A6}"/>
          </ac:picMkLst>
        </pc:picChg>
        <pc:picChg chg="del mod">
          <ac:chgData name="li bo" userId="86e360d6c7446f46" providerId="LiveId" clId="{B9A1CC41-973B-414B-B4B5-2641831FFD07}" dt="2022-08-11T15:38:18.240" v="8774" actId="478"/>
          <ac:picMkLst>
            <pc:docMk/>
            <pc:sldMk cId="1378499747" sldId="293"/>
            <ac:picMk id="17" creationId="{08113595-B9AD-43A5-A747-0930AFF7C21D}"/>
          </ac:picMkLst>
        </pc:picChg>
        <pc:picChg chg="del mod ord">
          <ac:chgData name="li bo" userId="86e360d6c7446f46" providerId="LiveId" clId="{B9A1CC41-973B-414B-B4B5-2641831FFD07}" dt="2022-08-11T15:49:22.194" v="8818" actId="478"/>
          <ac:picMkLst>
            <pc:docMk/>
            <pc:sldMk cId="1378499747" sldId="293"/>
            <ac:picMk id="19" creationId="{49FB5D0B-8053-439E-BF0B-03884C9D5309}"/>
          </ac:picMkLst>
        </pc:picChg>
        <pc:picChg chg="del mod ord">
          <ac:chgData name="li bo" userId="86e360d6c7446f46" providerId="LiveId" clId="{B9A1CC41-973B-414B-B4B5-2641831FFD07}" dt="2022-08-11T16:03:30.459" v="9016" actId="478"/>
          <ac:picMkLst>
            <pc:docMk/>
            <pc:sldMk cId="1378499747" sldId="293"/>
            <ac:picMk id="21" creationId="{C9195F19-158C-4343-8C5D-BBDEF4A0C52F}"/>
          </ac:picMkLst>
        </pc:picChg>
        <pc:picChg chg="del mod">
          <ac:chgData name="li bo" userId="86e360d6c7446f46" providerId="LiveId" clId="{B9A1CC41-973B-414B-B4B5-2641831FFD07}" dt="2022-08-11T15:50:08.785" v="8835" actId="478"/>
          <ac:picMkLst>
            <pc:docMk/>
            <pc:sldMk cId="1378499747" sldId="293"/>
            <ac:picMk id="23" creationId="{D5427131-878C-49CA-8971-745249D505BE}"/>
          </ac:picMkLst>
        </pc:picChg>
        <pc:picChg chg="del mod ord">
          <ac:chgData name="li bo" userId="86e360d6c7446f46" providerId="LiveId" clId="{B9A1CC41-973B-414B-B4B5-2641831FFD07}" dt="2022-08-11T15:50:27.688" v="8843" actId="478"/>
          <ac:picMkLst>
            <pc:docMk/>
            <pc:sldMk cId="1378499747" sldId="293"/>
            <ac:picMk id="25" creationId="{C8F84078-3405-42AB-90B7-29656ECA8768}"/>
          </ac:picMkLst>
        </pc:picChg>
        <pc:picChg chg="del mod ord">
          <ac:chgData name="li bo" userId="86e360d6c7446f46" providerId="LiveId" clId="{B9A1CC41-973B-414B-B4B5-2641831FFD07}" dt="2022-08-11T15:51:16.457" v="8859" actId="478"/>
          <ac:picMkLst>
            <pc:docMk/>
            <pc:sldMk cId="1378499747" sldId="293"/>
            <ac:picMk id="27" creationId="{152B36C6-CC25-4223-BD8C-0BB02EE35FAF}"/>
          </ac:picMkLst>
        </pc:picChg>
        <pc:picChg chg="del mod ord">
          <ac:chgData name="li bo" userId="86e360d6c7446f46" providerId="LiveId" clId="{B9A1CC41-973B-414B-B4B5-2641831FFD07}" dt="2022-08-11T15:52:03.957" v="8873" actId="478"/>
          <ac:picMkLst>
            <pc:docMk/>
            <pc:sldMk cId="1378499747" sldId="293"/>
            <ac:picMk id="29" creationId="{CAFDA820-8EA9-46A6-887E-D9AC04F228AD}"/>
          </ac:picMkLst>
        </pc:picChg>
        <pc:picChg chg="del">
          <ac:chgData name="li bo" userId="86e360d6c7446f46" providerId="LiveId" clId="{B9A1CC41-973B-414B-B4B5-2641831FFD07}" dt="2022-08-11T15:22:32.567" v="8627" actId="478"/>
          <ac:picMkLst>
            <pc:docMk/>
            <pc:sldMk cId="1378499747" sldId="293"/>
            <ac:picMk id="31" creationId="{691C3351-B8CA-47B5-8F13-18B943011690}"/>
          </ac:picMkLst>
        </pc:picChg>
        <pc:picChg chg="del mod ord">
          <ac:chgData name="li bo" userId="86e360d6c7446f46" providerId="LiveId" clId="{B9A1CC41-973B-414B-B4B5-2641831FFD07}" dt="2022-08-11T15:54:25.172" v="8887" actId="478"/>
          <ac:picMkLst>
            <pc:docMk/>
            <pc:sldMk cId="1378499747" sldId="293"/>
            <ac:picMk id="32" creationId="{C937400E-B718-43F7-826F-6AF21925A059}"/>
          </ac:picMkLst>
        </pc:picChg>
        <pc:picChg chg="del">
          <ac:chgData name="li bo" userId="86e360d6c7446f46" providerId="LiveId" clId="{B9A1CC41-973B-414B-B4B5-2641831FFD07}" dt="2022-08-11T15:22:33.197" v="8628" actId="478"/>
          <ac:picMkLst>
            <pc:docMk/>
            <pc:sldMk cId="1378499747" sldId="293"/>
            <ac:picMk id="33" creationId="{8F49E3AD-3932-49F1-8335-2CDCE946F555}"/>
          </ac:picMkLst>
        </pc:picChg>
        <pc:picChg chg="del mod ord">
          <ac:chgData name="li bo" userId="86e360d6c7446f46" providerId="LiveId" clId="{B9A1CC41-973B-414B-B4B5-2641831FFD07}" dt="2022-08-11T15:57:48.523" v="8910" actId="478"/>
          <ac:picMkLst>
            <pc:docMk/>
            <pc:sldMk cId="1378499747" sldId="293"/>
            <ac:picMk id="35" creationId="{D4DC5C19-BC5F-4C52-8B02-B1C8230A5C70}"/>
          </ac:picMkLst>
        </pc:picChg>
        <pc:picChg chg="del mod ord">
          <ac:chgData name="li bo" userId="86e360d6c7446f46" providerId="LiveId" clId="{B9A1CC41-973B-414B-B4B5-2641831FFD07}" dt="2022-08-11T15:58:00.811" v="8924" actId="478"/>
          <ac:picMkLst>
            <pc:docMk/>
            <pc:sldMk cId="1378499747" sldId="293"/>
            <ac:picMk id="37" creationId="{45179BE1-2412-4337-B9FE-6BAED8AB76FA}"/>
          </ac:picMkLst>
        </pc:picChg>
        <pc:picChg chg="del mod ord">
          <ac:chgData name="li bo" userId="86e360d6c7446f46" providerId="LiveId" clId="{B9A1CC41-973B-414B-B4B5-2641831FFD07}" dt="2022-08-11T16:03:22.970" v="9002" actId="478"/>
          <ac:picMkLst>
            <pc:docMk/>
            <pc:sldMk cId="1378499747" sldId="293"/>
            <ac:picMk id="39" creationId="{91856EAE-541B-42DA-8C9D-C0E869BF5E49}"/>
          </ac:picMkLst>
        </pc:picChg>
        <pc:picChg chg="add del mod">
          <ac:chgData name="li bo" userId="86e360d6c7446f46" providerId="LiveId" clId="{B9A1CC41-973B-414B-B4B5-2641831FFD07}" dt="2022-08-11T16:01:51.166" v="8973" actId="478"/>
          <ac:picMkLst>
            <pc:docMk/>
            <pc:sldMk cId="1378499747" sldId="293"/>
            <ac:picMk id="40" creationId="{5A47EC71-67F6-458D-A188-CE8069E3F6F1}"/>
          </ac:picMkLst>
        </pc:picChg>
        <pc:picChg chg="del mod ord">
          <ac:chgData name="li bo" userId="86e360d6c7446f46" providerId="LiveId" clId="{B9A1CC41-973B-414B-B4B5-2641831FFD07}" dt="2022-08-11T16:02:12.332" v="8987" actId="478"/>
          <ac:picMkLst>
            <pc:docMk/>
            <pc:sldMk cId="1378499747" sldId="293"/>
            <ac:picMk id="42" creationId="{66EFA70F-33CE-46F7-B957-0D75077C3885}"/>
          </ac:picMkLst>
        </pc:picChg>
        <pc:picChg chg="del mod ord">
          <ac:chgData name="li bo" userId="86e360d6c7446f46" providerId="LiveId" clId="{B9A1CC41-973B-414B-B4B5-2641831FFD07}" dt="2022-08-11T16:03:38.084" v="9028" actId="478"/>
          <ac:picMkLst>
            <pc:docMk/>
            <pc:sldMk cId="1378499747" sldId="293"/>
            <ac:picMk id="44" creationId="{643FD550-9C30-449A-8E4C-DA809E465AA0}"/>
          </ac:picMkLst>
        </pc:picChg>
        <pc:picChg chg="mod ord">
          <ac:chgData name="li bo" userId="86e360d6c7446f46" providerId="LiveId" clId="{B9A1CC41-973B-414B-B4B5-2641831FFD07}" dt="2022-08-11T16:06:53.423" v="9060" actId="1076"/>
          <ac:picMkLst>
            <pc:docMk/>
            <pc:sldMk cId="1378499747" sldId="293"/>
            <ac:picMk id="46" creationId="{FBEC9C44-9E76-4684-B8FE-B27579776622}"/>
          </ac:picMkLst>
        </pc:picChg>
        <pc:picChg chg="mod ord">
          <ac:chgData name="li bo" userId="86e360d6c7446f46" providerId="LiveId" clId="{B9A1CC41-973B-414B-B4B5-2641831FFD07}" dt="2022-08-11T16:06:53.423" v="9060" actId="1076"/>
          <ac:picMkLst>
            <pc:docMk/>
            <pc:sldMk cId="1378499747" sldId="293"/>
            <ac:picMk id="48" creationId="{EDF43504-29CE-41A9-A2B7-18D15E19B861}"/>
          </ac:picMkLst>
        </pc:picChg>
        <pc:picChg chg="del mod ord">
          <ac:chgData name="li bo" userId="86e360d6c7446f46" providerId="LiveId" clId="{B9A1CC41-973B-414B-B4B5-2641831FFD07}" dt="2022-08-11T16:05:27.656" v="9054" actId="478"/>
          <ac:picMkLst>
            <pc:docMk/>
            <pc:sldMk cId="1378499747" sldId="293"/>
            <ac:picMk id="50" creationId="{A47F9F31-ED4C-4D81-A4A8-A2D4770D7310}"/>
          </ac:picMkLst>
        </pc:picChg>
        <pc:picChg chg="mod ord">
          <ac:chgData name="li bo" userId="86e360d6c7446f46" providerId="LiveId" clId="{B9A1CC41-973B-414B-B4B5-2641831FFD07}" dt="2022-08-11T16:06:53.423" v="9060" actId="1076"/>
          <ac:picMkLst>
            <pc:docMk/>
            <pc:sldMk cId="1378499747" sldId="293"/>
            <ac:picMk id="52" creationId="{54D48BA1-D9BD-4B0C-80C3-FA8496DC0767}"/>
          </ac:picMkLst>
        </pc:picChg>
      </pc:sldChg>
      <pc:sldChg chg="addSp delSp modSp add mod">
        <pc:chgData name="li bo" userId="86e360d6c7446f46" providerId="LiveId" clId="{B9A1CC41-973B-414B-B4B5-2641831FFD07}" dt="2022-08-15T07:26:10.035" v="38997" actId="20577"/>
        <pc:sldMkLst>
          <pc:docMk/>
          <pc:sldMk cId="2143762742" sldId="294"/>
        </pc:sldMkLst>
        <pc:spChg chg="mod">
          <ac:chgData name="li bo" userId="86e360d6c7446f46" providerId="LiveId" clId="{B9A1CC41-973B-414B-B4B5-2641831FFD07}" dt="2022-08-12T01:56:31.555" v="9585"/>
          <ac:spMkLst>
            <pc:docMk/>
            <pc:sldMk cId="2143762742" sldId="294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7:26:10.035" v="38997" actId="20577"/>
          <ac:spMkLst>
            <pc:docMk/>
            <pc:sldMk cId="2143762742" sldId="294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2T01:45:21.116" v="9503" actId="478"/>
          <ac:picMkLst>
            <pc:docMk/>
            <pc:sldMk cId="2143762742" sldId="294"/>
            <ac:picMk id="4" creationId="{4BCF2040-3033-4808-A921-54A1E77E0995}"/>
          </ac:picMkLst>
        </pc:picChg>
        <pc:picChg chg="mod ord">
          <ac:chgData name="li bo" userId="86e360d6c7446f46" providerId="LiveId" clId="{B9A1CC41-973B-414B-B4B5-2641831FFD07}" dt="2022-08-15T07:26:05.724" v="38995" actId="962"/>
          <ac:picMkLst>
            <pc:docMk/>
            <pc:sldMk cId="2143762742" sldId="294"/>
            <ac:picMk id="5" creationId="{E205DD45-6D11-400F-A945-B1CB81070696}"/>
          </ac:picMkLst>
        </pc:picChg>
        <pc:picChg chg="del">
          <ac:chgData name="li bo" userId="86e360d6c7446f46" providerId="LiveId" clId="{B9A1CC41-973B-414B-B4B5-2641831FFD07}" dt="2022-08-12T01:44:53.700" v="9475" actId="478"/>
          <ac:picMkLst>
            <pc:docMk/>
            <pc:sldMk cId="2143762742" sldId="294"/>
            <ac:picMk id="6" creationId="{CB64E1DD-4060-4691-89AD-FEFCD49B7D84}"/>
          </ac:picMkLst>
        </pc:picChg>
        <pc:picChg chg="del mod ord">
          <ac:chgData name="li bo" userId="86e360d6c7446f46" providerId="LiveId" clId="{B9A1CC41-973B-414B-B4B5-2641831FFD07}" dt="2022-08-12T02:27:41.086" v="9925" actId="478"/>
          <ac:picMkLst>
            <pc:docMk/>
            <pc:sldMk cId="2143762742" sldId="294"/>
            <ac:picMk id="7" creationId="{D024EEB9-4AED-4C1E-B45B-38ABEC1BB3FE}"/>
          </ac:picMkLst>
        </pc:picChg>
        <pc:picChg chg="del">
          <ac:chgData name="li bo" userId="86e360d6c7446f46" providerId="LiveId" clId="{B9A1CC41-973B-414B-B4B5-2641831FFD07}" dt="2022-08-12T01:45:15.660" v="9496" actId="478"/>
          <ac:picMkLst>
            <pc:docMk/>
            <pc:sldMk cId="2143762742" sldId="294"/>
            <ac:picMk id="8" creationId="{53AF4C16-229B-4BEF-ACAC-857483086CA3}"/>
          </ac:picMkLst>
        </pc:picChg>
        <pc:picChg chg="add del mod">
          <ac:chgData name="li bo" userId="86e360d6c7446f46" providerId="LiveId" clId="{B9A1CC41-973B-414B-B4B5-2641831FFD07}" dt="2022-08-12T02:26:11.422" v="9841" actId="478"/>
          <ac:picMkLst>
            <pc:docMk/>
            <pc:sldMk cId="2143762742" sldId="294"/>
            <ac:picMk id="9" creationId="{8E542BED-147F-4A74-AC76-75E4743F4CF2}"/>
          </ac:picMkLst>
        </pc:picChg>
        <pc:picChg chg="add del mod">
          <ac:chgData name="li bo" userId="86e360d6c7446f46" providerId="LiveId" clId="{B9A1CC41-973B-414B-B4B5-2641831FFD07}" dt="2022-08-12T02:27:09.040" v="9893" actId="478"/>
          <ac:picMkLst>
            <pc:docMk/>
            <pc:sldMk cId="2143762742" sldId="294"/>
            <ac:picMk id="11" creationId="{87656580-17A4-4B8B-B71E-D4B7F9502B67}"/>
          </ac:picMkLst>
        </pc:picChg>
        <pc:picChg chg="del">
          <ac:chgData name="li bo" userId="86e360d6c7446f46" providerId="LiveId" clId="{B9A1CC41-973B-414B-B4B5-2641831FFD07}" dt="2022-08-12T01:45:16.324" v="9497" actId="478"/>
          <ac:picMkLst>
            <pc:docMk/>
            <pc:sldMk cId="2143762742" sldId="294"/>
            <ac:picMk id="12" creationId="{08D5127D-7B42-4E16-8C45-F3535D71BD25}"/>
          </ac:picMkLst>
        </pc:picChg>
        <pc:picChg chg="del mod ord">
          <ac:chgData name="li bo" userId="86e360d6c7446f46" providerId="LiveId" clId="{B9A1CC41-973B-414B-B4B5-2641831FFD07}" dt="2022-08-12T02:27:28.573" v="9909" actId="478"/>
          <ac:picMkLst>
            <pc:docMk/>
            <pc:sldMk cId="2143762742" sldId="294"/>
            <ac:picMk id="13" creationId="{C2B85AF5-BE2C-42A0-ADCB-29A99BCA86BD}"/>
          </ac:picMkLst>
        </pc:picChg>
        <pc:picChg chg="del mod ord">
          <ac:chgData name="li bo" userId="86e360d6c7446f46" providerId="LiveId" clId="{B9A1CC41-973B-414B-B4B5-2641831FFD07}" dt="2022-08-12T02:27:32.776" v="9913" actId="478"/>
          <ac:picMkLst>
            <pc:docMk/>
            <pc:sldMk cId="2143762742" sldId="294"/>
            <ac:picMk id="15" creationId="{99032C96-2ACA-4105-9A37-CD4E43CD432D}"/>
          </ac:picMkLst>
        </pc:picChg>
        <pc:picChg chg="mod ord">
          <ac:chgData name="li bo" userId="86e360d6c7446f46" providerId="LiveId" clId="{B9A1CC41-973B-414B-B4B5-2641831FFD07}" dt="2022-08-12T02:45:18.794" v="10232" actId="1076"/>
          <ac:picMkLst>
            <pc:docMk/>
            <pc:sldMk cId="2143762742" sldId="294"/>
            <ac:picMk id="17" creationId="{E40CEC85-8018-4FCA-B0C1-3073FC769BA0}"/>
          </ac:picMkLst>
        </pc:picChg>
        <pc:picChg chg="add del mod">
          <ac:chgData name="li bo" userId="86e360d6c7446f46" providerId="LiveId" clId="{B9A1CC41-973B-414B-B4B5-2641831FFD07}" dt="2022-08-12T02:34:04.795" v="10081" actId="478"/>
          <ac:picMkLst>
            <pc:docMk/>
            <pc:sldMk cId="2143762742" sldId="294"/>
            <ac:picMk id="18" creationId="{80EE94AF-F66F-4312-ADAF-5EA6F5D62289}"/>
          </ac:picMkLst>
        </pc:picChg>
        <pc:picChg chg="add del mod ord">
          <ac:chgData name="li bo" userId="86e360d6c7446f46" providerId="LiveId" clId="{B9A1CC41-973B-414B-B4B5-2641831FFD07}" dt="2022-08-12T02:38:39.006" v="10125" actId="478"/>
          <ac:picMkLst>
            <pc:docMk/>
            <pc:sldMk cId="2143762742" sldId="294"/>
            <ac:picMk id="20" creationId="{C9C4E122-FFBE-47F7-B284-0044E2CC8CFD}"/>
          </ac:picMkLst>
        </pc:picChg>
        <pc:picChg chg="del mod ord">
          <ac:chgData name="li bo" userId="86e360d6c7446f46" providerId="LiveId" clId="{B9A1CC41-973B-414B-B4B5-2641831FFD07}" dt="2022-08-12T02:35:00.124" v="10113"/>
          <ac:picMkLst>
            <pc:docMk/>
            <pc:sldMk cId="2143762742" sldId="294"/>
            <ac:picMk id="22" creationId="{72C24366-3A25-48B1-9A0F-ADAA180B3CF3}"/>
          </ac:picMkLst>
        </pc:picChg>
        <pc:picChg chg="del mod ord">
          <ac:chgData name="li bo" userId="86e360d6c7446f46" providerId="LiveId" clId="{B9A1CC41-973B-414B-B4B5-2641831FFD07}" dt="2022-08-12T02:42:18.771" v="10139" actId="478"/>
          <ac:picMkLst>
            <pc:docMk/>
            <pc:sldMk cId="2143762742" sldId="294"/>
            <ac:picMk id="24" creationId="{33ED2AC6-093D-4D3E-8421-FBB8341C31B9}"/>
          </ac:picMkLst>
        </pc:picChg>
        <pc:picChg chg="del mod ord">
          <ac:chgData name="li bo" userId="86e360d6c7446f46" providerId="LiveId" clId="{B9A1CC41-973B-414B-B4B5-2641831FFD07}" dt="2022-08-12T02:43:29.370" v="10153" actId="478"/>
          <ac:picMkLst>
            <pc:docMk/>
            <pc:sldMk cId="2143762742" sldId="294"/>
            <ac:picMk id="26" creationId="{2506E0FE-471D-45DF-AA25-27111877EC86}"/>
          </ac:picMkLst>
        </pc:picChg>
        <pc:picChg chg="del mod ord">
          <ac:chgData name="li bo" userId="86e360d6c7446f46" providerId="LiveId" clId="{B9A1CC41-973B-414B-B4B5-2641831FFD07}" dt="2022-08-12T02:43:41.555" v="10167" actId="478"/>
          <ac:picMkLst>
            <pc:docMk/>
            <pc:sldMk cId="2143762742" sldId="294"/>
            <ac:picMk id="28" creationId="{E077A946-E17A-456F-B285-E7C8E114BCCF}"/>
          </ac:picMkLst>
        </pc:picChg>
        <pc:picChg chg="del mod ord">
          <ac:chgData name="li bo" userId="86e360d6c7446f46" providerId="LiveId" clId="{B9A1CC41-973B-414B-B4B5-2641831FFD07}" dt="2022-08-12T02:44:23.819" v="10195" actId="478"/>
          <ac:picMkLst>
            <pc:docMk/>
            <pc:sldMk cId="2143762742" sldId="294"/>
            <ac:picMk id="30" creationId="{002A0D0E-150B-4FCE-B97E-19E925AA3385}"/>
          </ac:picMkLst>
        </pc:picChg>
        <pc:picChg chg="del mod ord">
          <ac:chgData name="li bo" userId="86e360d6c7446f46" providerId="LiveId" clId="{B9A1CC41-973B-414B-B4B5-2641831FFD07}" dt="2022-08-12T02:44:56.831" v="10210" actId="478"/>
          <ac:picMkLst>
            <pc:docMk/>
            <pc:sldMk cId="2143762742" sldId="294"/>
            <ac:picMk id="32" creationId="{20E37004-5E57-4E01-B3A0-E79F7C0ED847}"/>
          </ac:picMkLst>
        </pc:picChg>
        <pc:picChg chg="del mod ord">
          <ac:chgData name="li bo" userId="86e360d6c7446f46" providerId="LiveId" clId="{B9A1CC41-973B-414B-B4B5-2641831FFD07}" dt="2022-08-12T02:45:08.284" v="10224" actId="478"/>
          <ac:picMkLst>
            <pc:docMk/>
            <pc:sldMk cId="2143762742" sldId="294"/>
            <ac:picMk id="34" creationId="{F55F992A-CBD8-474B-B180-91F1CD1814CC}"/>
          </ac:picMkLst>
        </pc:picChg>
        <pc:picChg chg="del mod ord">
          <ac:chgData name="li bo" userId="86e360d6c7446f46" providerId="LiveId" clId="{B9A1CC41-973B-414B-B4B5-2641831FFD07}" dt="2022-08-12T02:55:23.449" v="10323" actId="478"/>
          <ac:picMkLst>
            <pc:docMk/>
            <pc:sldMk cId="2143762742" sldId="294"/>
            <ac:picMk id="36" creationId="{F5934CBE-E631-41F4-895D-C60B0B30062E}"/>
          </ac:picMkLst>
        </pc:picChg>
        <pc:picChg chg="del mod ord">
          <ac:chgData name="li bo" userId="86e360d6c7446f46" providerId="LiveId" clId="{B9A1CC41-973B-414B-B4B5-2641831FFD07}" dt="2022-08-15T07:26:05.724" v="38993" actId="478"/>
          <ac:picMkLst>
            <pc:docMk/>
            <pc:sldMk cId="2143762742" sldId="294"/>
            <ac:picMk id="38" creationId="{1FCA187A-5808-4083-98B2-5CC35A4F6EE8}"/>
          </ac:picMkLst>
        </pc:picChg>
      </pc:sldChg>
      <pc:sldChg chg="addSp delSp modSp add mod modNotesTx">
        <pc:chgData name="li bo" userId="86e360d6c7446f46" providerId="LiveId" clId="{B9A1CC41-973B-414B-B4B5-2641831FFD07}" dt="2022-08-15T07:27:07.556" v="39032" actId="962"/>
        <pc:sldMkLst>
          <pc:docMk/>
          <pc:sldMk cId="675937612" sldId="295"/>
        </pc:sldMkLst>
        <pc:spChg chg="mod">
          <ac:chgData name="li bo" userId="86e360d6c7446f46" providerId="LiveId" clId="{B9A1CC41-973B-414B-B4B5-2641831FFD07}" dt="2022-08-12T03:14:12.462" v="10600" actId="1076"/>
          <ac:spMkLst>
            <pc:docMk/>
            <pc:sldMk cId="675937612" sldId="295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2T03:15:27.060" v="10705" actId="207"/>
          <ac:spMkLst>
            <pc:docMk/>
            <pc:sldMk cId="675937612" sldId="295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2T03:14:29.003" v="10606" actId="1076"/>
          <ac:spMkLst>
            <pc:docMk/>
            <pc:sldMk cId="675937612" sldId="295"/>
            <ac:spMk id="14" creationId="{FA3962AC-7D15-464F-90B5-8C5248EDB22D}"/>
          </ac:spMkLst>
        </pc:spChg>
        <pc:spChg chg="add mod">
          <ac:chgData name="li bo" userId="86e360d6c7446f46" providerId="LiveId" clId="{B9A1CC41-973B-414B-B4B5-2641831FFD07}" dt="2022-08-12T03:23:47.135" v="10722" actId="20577"/>
          <ac:spMkLst>
            <pc:docMk/>
            <pc:sldMk cId="675937612" sldId="295"/>
            <ac:spMk id="18" creationId="{35AD1FA1-D736-4A51-B29D-70FAC97F8D4B}"/>
          </ac:spMkLst>
        </pc:spChg>
        <pc:picChg chg="mod ord">
          <ac:chgData name="li bo" userId="86e360d6c7446f46" providerId="LiveId" clId="{B9A1CC41-973B-414B-B4B5-2641831FFD07}" dt="2022-08-15T07:26:32.563" v="39015" actId="962"/>
          <ac:picMkLst>
            <pc:docMk/>
            <pc:sldMk cId="675937612" sldId="295"/>
            <ac:picMk id="5" creationId="{DDBBE85E-FB79-4208-9E3B-D3AFF23886F6}"/>
          </ac:picMkLst>
        </pc:picChg>
        <pc:picChg chg="del mod">
          <ac:chgData name="li bo" userId="86e360d6c7446f46" providerId="LiveId" clId="{B9A1CC41-973B-414B-B4B5-2641831FFD07}" dt="2022-08-12T03:03:09.053" v="10379" actId="478"/>
          <ac:picMkLst>
            <pc:docMk/>
            <pc:sldMk cId="675937612" sldId="295"/>
            <ac:picMk id="5" creationId="{EF6AC010-7268-499B-A2DD-5F684360CA41}"/>
          </ac:picMkLst>
        </pc:picChg>
        <pc:picChg chg="add del mod">
          <ac:chgData name="li bo" userId="86e360d6c7446f46" providerId="LiveId" clId="{B9A1CC41-973B-414B-B4B5-2641831FFD07}" dt="2022-08-12T02:54:29.205" v="10311" actId="478"/>
          <ac:picMkLst>
            <pc:docMk/>
            <pc:sldMk cId="675937612" sldId="295"/>
            <ac:picMk id="6" creationId="{A89DF0D2-01D0-49C4-B0EC-65D49AE52037}"/>
          </ac:picMkLst>
        </pc:picChg>
        <pc:picChg chg="mod ord">
          <ac:chgData name="li bo" userId="86e360d6c7446f46" providerId="LiveId" clId="{B9A1CC41-973B-414B-B4B5-2641831FFD07}" dt="2022-08-15T07:27:07.556" v="39032" actId="962"/>
          <ac:picMkLst>
            <pc:docMk/>
            <pc:sldMk cId="675937612" sldId="295"/>
            <ac:picMk id="7" creationId="{5FAF3600-C24A-413D-930D-D8605BE89EBF}"/>
          </ac:picMkLst>
        </pc:picChg>
        <pc:picChg chg="add del mod">
          <ac:chgData name="li bo" userId="86e360d6c7446f46" providerId="LiveId" clId="{B9A1CC41-973B-414B-B4B5-2641831FFD07}" dt="2022-08-12T03:11:20.014" v="10534" actId="478"/>
          <ac:picMkLst>
            <pc:docMk/>
            <pc:sldMk cId="675937612" sldId="295"/>
            <ac:picMk id="7" creationId="{B5470F91-5015-4093-AF36-A1A28716B886}"/>
          </ac:picMkLst>
        </pc:picChg>
        <pc:picChg chg="del mod ord">
          <ac:chgData name="li bo" userId="86e360d6c7446f46" providerId="LiveId" clId="{B9A1CC41-973B-414B-B4B5-2641831FFD07}" dt="2022-08-12T03:03:45.683" v="10393" actId="478"/>
          <ac:picMkLst>
            <pc:docMk/>
            <pc:sldMk cId="675937612" sldId="295"/>
            <ac:picMk id="9" creationId="{6BFDCF72-1C42-4AA2-A786-EF698DAE2128}"/>
          </ac:picMkLst>
        </pc:picChg>
        <pc:picChg chg="del mod ord">
          <ac:chgData name="li bo" userId="86e360d6c7446f46" providerId="LiveId" clId="{B9A1CC41-973B-414B-B4B5-2641831FFD07}" dt="2022-08-15T07:27:07.556" v="39030" actId="478"/>
          <ac:picMkLst>
            <pc:docMk/>
            <pc:sldMk cId="675937612" sldId="295"/>
            <ac:picMk id="11" creationId="{EA6BE603-9642-472F-BC91-899B29545902}"/>
          </ac:picMkLst>
        </pc:picChg>
        <pc:picChg chg="mod">
          <ac:chgData name="li bo" userId="86e360d6c7446f46" providerId="LiveId" clId="{B9A1CC41-973B-414B-B4B5-2641831FFD07}" dt="2022-08-12T03:14:29.003" v="10606" actId="1076"/>
          <ac:picMkLst>
            <pc:docMk/>
            <pc:sldMk cId="675937612" sldId="295"/>
            <ac:picMk id="13" creationId="{3074546D-444D-4A9E-A82C-CC50F8247805}"/>
          </ac:picMkLst>
        </pc:picChg>
        <pc:picChg chg="del mod ord">
          <ac:chgData name="li bo" userId="86e360d6c7446f46" providerId="LiveId" clId="{B9A1CC41-973B-414B-B4B5-2641831FFD07}" dt="2022-08-15T07:26:32.563" v="39013" actId="478"/>
          <ac:picMkLst>
            <pc:docMk/>
            <pc:sldMk cId="675937612" sldId="295"/>
            <ac:picMk id="16" creationId="{EF6FFDAD-D3FE-4998-A248-E83F563F2816}"/>
          </ac:picMkLst>
        </pc:picChg>
        <pc:picChg chg="del">
          <ac:chgData name="li bo" userId="86e360d6c7446f46" providerId="LiveId" clId="{B9A1CC41-973B-414B-B4B5-2641831FFD07}" dt="2022-08-12T02:54:02.322" v="10298" actId="478"/>
          <ac:picMkLst>
            <pc:docMk/>
            <pc:sldMk cId="675937612" sldId="295"/>
            <ac:picMk id="17" creationId="{E40CEC85-8018-4FCA-B0C1-3073FC769BA0}"/>
          </ac:picMkLst>
        </pc:picChg>
        <pc:picChg chg="add del mod">
          <ac:chgData name="li bo" userId="86e360d6c7446f46" providerId="LiveId" clId="{B9A1CC41-973B-414B-B4B5-2641831FFD07}" dt="2022-08-12T03:11:23.819" v="10538" actId="478"/>
          <ac:picMkLst>
            <pc:docMk/>
            <pc:sldMk cId="675937612" sldId="295"/>
            <ac:picMk id="19" creationId="{26989017-DB31-4301-87D3-F5A81260A536}"/>
          </ac:picMkLst>
        </pc:picChg>
        <pc:picChg chg="del">
          <ac:chgData name="li bo" userId="86e360d6c7446f46" providerId="LiveId" clId="{B9A1CC41-973B-414B-B4B5-2641831FFD07}" dt="2022-08-12T02:54:03.174" v="10299" actId="478"/>
          <ac:picMkLst>
            <pc:docMk/>
            <pc:sldMk cId="675937612" sldId="295"/>
            <ac:picMk id="36" creationId="{F5934CBE-E631-41F4-895D-C60B0B30062E}"/>
          </ac:picMkLst>
        </pc:picChg>
      </pc:sldChg>
      <pc:sldChg chg="addSp delSp modSp add mod">
        <pc:chgData name="li bo" userId="86e360d6c7446f46" providerId="LiveId" clId="{B9A1CC41-973B-414B-B4B5-2641831FFD07}" dt="2022-08-12T03:29:45.441" v="10796" actId="1076"/>
        <pc:sldMkLst>
          <pc:docMk/>
          <pc:sldMk cId="4137500774" sldId="296"/>
        </pc:sldMkLst>
        <pc:spChg chg="mod">
          <ac:chgData name="li bo" userId="86e360d6c7446f46" providerId="LiveId" clId="{B9A1CC41-973B-414B-B4B5-2641831FFD07}" dt="2022-08-12T03:27:53.853" v="10748" actId="20577"/>
          <ac:spMkLst>
            <pc:docMk/>
            <pc:sldMk cId="4137500774" sldId="296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2T03:27:06.617" v="10723" actId="478"/>
          <ac:spMkLst>
            <pc:docMk/>
            <pc:sldMk cId="4137500774" sldId="296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2T03:27:08.843" v="10724" actId="478"/>
          <ac:spMkLst>
            <pc:docMk/>
            <pc:sldMk cId="4137500774" sldId="296"/>
            <ac:spMk id="5" creationId="{A0D6507B-8AB9-4735-9A74-9CC898D9241F}"/>
          </ac:spMkLst>
        </pc:spChg>
        <pc:picChg chg="add mod">
          <ac:chgData name="li bo" userId="86e360d6c7446f46" providerId="LiveId" clId="{B9A1CC41-973B-414B-B4B5-2641831FFD07}" dt="2022-08-12T03:29:45.441" v="10796" actId="1076"/>
          <ac:picMkLst>
            <pc:docMk/>
            <pc:sldMk cId="4137500774" sldId="296"/>
            <ac:picMk id="8" creationId="{5F878B03-A8FA-43CF-9850-D54C11A45AF8}"/>
          </ac:picMkLst>
        </pc:picChg>
        <pc:picChg chg="add mod">
          <ac:chgData name="li bo" userId="86e360d6c7446f46" providerId="LiveId" clId="{B9A1CC41-973B-414B-B4B5-2641831FFD07}" dt="2022-08-12T03:29:45.441" v="10796" actId="1076"/>
          <ac:picMkLst>
            <pc:docMk/>
            <pc:sldMk cId="4137500774" sldId="296"/>
            <ac:picMk id="9" creationId="{675EC4CD-07ED-4DE0-9552-A66497BB71C7}"/>
          </ac:picMkLst>
        </pc:picChg>
        <pc:picChg chg="add mod">
          <ac:chgData name="li bo" userId="86e360d6c7446f46" providerId="LiveId" clId="{B9A1CC41-973B-414B-B4B5-2641831FFD07}" dt="2022-08-12T03:29:45.441" v="10796" actId="1076"/>
          <ac:picMkLst>
            <pc:docMk/>
            <pc:sldMk cId="4137500774" sldId="296"/>
            <ac:picMk id="10" creationId="{3FE1ABD4-433A-47E8-A9AD-96F58EC23452}"/>
          </ac:picMkLst>
        </pc:picChg>
        <pc:picChg chg="del">
          <ac:chgData name="li bo" userId="86e360d6c7446f46" providerId="LiveId" clId="{B9A1CC41-973B-414B-B4B5-2641831FFD07}" dt="2022-08-12T03:15:58.117" v="10717" actId="478"/>
          <ac:picMkLst>
            <pc:docMk/>
            <pc:sldMk cId="4137500774" sldId="296"/>
            <ac:picMk id="17" creationId="{E40CEC85-8018-4FCA-B0C1-3073FC769BA0}"/>
          </ac:picMkLst>
        </pc:picChg>
        <pc:picChg chg="del">
          <ac:chgData name="li bo" userId="86e360d6c7446f46" providerId="LiveId" clId="{B9A1CC41-973B-414B-B4B5-2641831FFD07}" dt="2022-08-12T03:15:57.652" v="10716" actId="478"/>
          <ac:picMkLst>
            <pc:docMk/>
            <pc:sldMk cId="4137500774" sldId="296"/>
            <ac:picMk id="38" creationId="{1FCA187A-5808-4083-98B2-5CC35A4F6EE8}"/>
          </ac:picMkLst>
        </pc:picChg>
      </pc:sldChg>
      <pc:sldChg chg="addSp delSp modSp add">
        <pc:chgData name="li bo" userId="86e360d6c7446f46" providerId="LiveId" clId="{B9A1CC41-973B-414B-B4B5-2641831FFD07}" dt="2022-08-12T03:29:17.671" v="10795"/>
        <pc:sldMkLst>
          <pc:docMk/>
          <pc:sldMk cId="4108103469" sldId="297"/>
        </pc:sldMkLst>
        <pc:picChg chg="add del mod">
          <ac:chgData name="li bo" userId="86e360d6c7446f46" providerId="LiveId" clId="{B9A1CC41-973B-414B-B4B5-2641831FFD07}" dt="2022-08-12T03:29:07.978" v="10794"/>
          <ac:picMkLst>
            <pc:docMk/>
            <pc:sldMk cId="4108103469" sldId="297"/>
            <ac:picMk id="6" creationId="{2720F6E8-BC46-46A1-8C43-87DB37E72810}"/>
          </ac:picMkLst>
        </pc:picChg>
        <pc:picChg chg="add del mod">
          <ac:chgData name="li bo" userId="86e360d6c7446f46" providerId="LiveId" clId="{B9A1CC41-973B-414B-B4B5-2641831FFD07}" dt="2022-08-12T03:29:07.978" v="10794"/>
          <ac:picMkLst>
            <pc:docMk/>
            <pc:sldMk cId="4108103469" sldId="297"/>
            <ac:picMk id="7" creationId="{6DF88CB6-AAC3-40EF-B29F-ACEDA8D326FD}"/>
          </ac:picMkLst>
        </pc:picChg>
        <pc:picChg chg="del">
          <ac:chgData name="li bo" userId="86e360d6c7446f46" providerId="LiveId" clId="{B9A1CC41-973B-414B-B4B5-2641831FFD07}" dt="2022-08-12T03:28:12.482" v="10792" actId="478"/>
          <ac:picMkLst>
            <pc:docMk/>
            <pc:sldMk cId="4108103469" sldId="297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3:28:12.482" v="10792" actId="478"/>
          <ac:picMkLst>
            <pc:docMk/>
            <pc:sldMk cId="4108103469" sldId="297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3:28:12.482" v="10792" actId="478"/>
          <ac:picMkLst>
            <pc:docMk/>
            <pc:sldMk cId="4108103469" sldId="297"/>
            <ac:picMk id="10" creationId="{3FE1ABD4-433A-47E8-A9AD-96F58EC23452}"/>
          </ac:picMkLst>
        </pc:picChg>
        <pc:picChg chg="add mod">
          <ac:chgData name="li bo" userId="86e360d6c7446f46" providerId="LiveId" clId="{B9A1CC41-973B-414B-B4B5-2641831FFD07}" dt="2022-08-12T03:29:17.671" v="10795"/>
          <ac:picMkLst>
            <pc:docMk/>
            <pc:sldMk cId="4108103469" sldId="297"/>
            <ac:picMk id="11" creationId="{87252B2F-A336-4D49-8C87-040922EE86FA}"/>
          </ac:picMkLst>
        </pc:picChg>
        <pc:picChg chg="add mod">
          <ac:chgData name="li bo" userId="86e360d6c7446f46" providerId="LiveId" clId="{B9A1CC41-973B-414B-B4B5-2641831FFD07}" dt="2022-08-12T03:29:17.671" v="10795"/>
          <ac:picMkLst>
            <pc:docMk/>
            <pc:sldMk cId="4108103469" sldId="297"/>
            <ac:picMk id="12" creationId="{9771CFC7-2964-4433-B28D-B2983A437DDE}"/>
          </ac:picMkLst>
        </pc:picChg>
      </pc:sldChg>
      <pc:sldChg chg="addSp delSp modSp add">
        <pc:chgData name="li bo" userId="86e360d6c7446f46" providerId="LiveId" clId="{B9A1CC41-973B-414B-B4B5-2641831FFD07}" dt="2022-08-12T03:30:07.450" v="10801"/>
        <pc:sldMkLst>
          <pc:docMk/>
          <pc:sldMk cId="3097459646" sldId="298"/>
        </pc:sldMkLst>
        <pc:picChg chg="add mod">
          <ac:chgData name="li bo" userId="86e360d6c7446f46" providerId="LiveId" clId="{B9A1CC41-973B-414B-B4B5-2641831FFD07}" dt="2022-08-12T03:30:07.450" v="10801"/>
          <ac:picMkLst>
            <pc:docMk/>
            <pc:sldMk cId="3097459646" sldId="298"/>
            <ac:picMk id="6" creationId="{D765F7AB-CDEE-40D2-9853-2D6E4B2D82AC}"/>
          </ac:picMkLst>
        </pc:picChg>
        <pc:picChg chg="add mod">
          <ac:chgData name="li bo" userId="86e360d6c7446f46" providerId="LiveId" clId="{B9A1CC41-973B-414B-B4B5-2641831FFD07}" dt="2022-08-12T03:30:07.450" v="10801"/>
          <ac:picMkLst>
            <pc:docMk/>
            <pc:sldMk cId="3097459646" sldId="298"/>
            <ac:picMk id="7" creationId="{77F4A7B0-C2B0-4226-9179-F19709E4D031}"/>
          </ac:picMkLst>
        </pc:picChg>
        <pc:picChg chg="del">
          <ac:chgData name="li bo" userId="86e360d6c7446f46" providerId="LiveId" clId="{B9A1CC41-973B-414B-B4B5-2641831FFD07}" dt="2022-08-12T03:30:05.570" v="10798" actId="478"/>
          <ac:picMkLst>
            <pc:docMk/>
            <pc:sldMk cId="3097459646" sldId="298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3:30:06.539" v="10800" actId="478"/>
          <ac:picMkLst>
            <pc:docMk/>
            <pc:sldMk cId="3097459646" sldId="298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3:30:06.059" v="10799" actId="478"/>
          <ac:picMkLst>
            <pc:docMk/>
            <pc:sldMk cId="3097459646" sldId="298"/>
            <ac:picMk id="10" creationId="{3FE1ABD4-433A-47E8-A9AD-96F58EC23452}"/>
          </ac:picMkLst>
        </pc:picChg>
        <pc:picChg chg="add mod">
          <ac:chgData name="li bo" userId="86e360d6c7446f46" providerId="LiveId" clId="{B9A1CC41-973B-414B-B4B5-2641831FFD07}" dt="2022-08-12T03:30:07.450" v="10801"/>
          <ac:picMkLst>
            <pc:docMk/>
            <pc:sldMk cId="3097459646" sldId="298"/>
            <ac:picMk id="11" creationId="{5F00F64F-A0C7-4994-9F3E-B9E70BE27D51}"/>
          </ac:picMkLst>
        </pc:picChg>
      </pc:sldChg>
      <pc:sldChg chg="addSp delSp modSp add mod">
        <pc:chgData name="li bo" userId="86e360d6c7446f46" providerId="LiveId" clId="{B9A1CC41-973B-414B-B4B5-2641831FFD07}" dt="2022-08-15T01:50:05.669" v="34120" actId="20577"/>
        <pc:sldMkLst>
          <pc:docMk/>
          <pc:sldMk cId="1631065159" sldId="299"/>
        </pc:sldMkLst>
        <pc:spChg chg="add mod">
          <ac:chgData name="li bo" userId="86e360d6c7446f46" providerId="LiveId" clId="{B9A1CC41-973B-414B-B4B5-2641831FFD07}" dt="2022-08-15T01:50:05.669" v="34120" actId="20577"/>
          <ac:spMkLst>
            <pc:docMk/>
            <pc:sldMk cId="1631065159" sldId="299"/>
            <ac:spMk id="13" creationId="{DBA8BB44-7F24-4927-92CB-7B9352BBA11E}"/>
          </ac:spMkLst>
        </pc:spChg>
        <pc:picChg chg="del mod ord">
          <ac:chgData name="li bo" userId="86e360d6c7446f46" providerId="LiveId" clId="{B9A1CC41-973B-414B-B4B5-2641831FFD07}" dt="2022-08-14T10:27:20.935" v="27960" actId="478"/>
          <ac:picMkLst>
            <pc:docMk/>
            <pc:sldMk cId="1631065159" sldId="299"/>
            <ac:picMk id="4" creationId="{BDE14272-7899-4263-B0B6-D7A2818624E7}"/>
          </ac:picMkLst>
        </pc:picChg>
        <pc:picChg chg="mod ord">
          <ac:chgData name="li bo" userId="86e360d6c7446f46" providerId="LiveId" clId="{B9A1CC41-973B-414B-B4B5-2641831FFD07}" dt="2022-08-15T01:48:09.256" v="33986" actId="1076"/>
          <ac:picMkLst>
            <pc:docMk/>
            <pc:sldMk cId="1631065159" sldId="299"/>
            <ac:picMk id="5" creationId="{8671A549-9E7D-41D7-8167-0B4378F4D870}"/>
          </ac:picMkLst>
        </pc:picChg>
        <pc:picChg chg="add mod">
          <ac:chgData name="li bo" userId="86e360d6c7446f46" providerId="LiveId" clId="{B9A1CC41-973B-414B-B4B5-2641831FFD07}" dt="2022-08-14T10:27:11.588" v="27946"/>
          <ac:picMkLst>
            <pc:docMk/>
            <pc:sldMk cId="1631065159" sldId="299"/>
            <ac:picMk id="6" creationId="{2A368C6F-F636-4254-AA40-83DE371AA556}"/>
          </ac:picMkLst>
        </pc:picChg>
        <pc:picChg chg="add mod">
          <ac:chgData name="li bo" userId="86e360d6c7446f46" providerId="LiveId" clId="{B9A1CC41-973B-414B-B4B5-2641831FFD07}" dt="2022-08-15T01:47:58.942" v="33984" actId="1076"/>
          <ac:picMkLst>
            <pc:docMk/>
            <pc:sldMk cId="1631065159" sldId="299"/>
            <ac:picMk id="7" creationId="{282E14C2-C926-4B71-9D00-F75F08ECEC68}"/>
          </ac:picMkLst>
        </pc:picChg>
        <pc:picChg chg="del">
          <ac:chgData name="li bo" userId="86e360d6c7446f46" providerId="LiveId" clId="{B9A1CC41-973B-414B-B4B5-2641831FFD07}" dt="2022-08-12T03:30:40.866" v="10803" actId="478"/>
          <ac:picMkLst>
            <pc:docMk/>
            <pc:sldMk cId="1631065159" sldId="299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3:30:40.866" v="10803" actId="478"/>
          <ac:picMkLst>
            <pc:docMk/>
            <pc:sldMk cId="1631065159" sldId="299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3:30:40.866" v="10803" actId="478"/>
          <ac:picMkLst>
            <pc:docMk/>
            <pc:sldMk cId="1631065159" sldId="299"/>
            <ac:picMk id="10" creationId="{3FE1ABD4-433A-47E8-A9AD-96F58EC23452}"/>
          </ac:picMkLst>
        </pc:picChg>
        <pc:picChg chg="add mod">
          <ac:chgData name="li bo" userId="86e360d6c7446f46" providerId="LiveId" clId="{B9A1CC41-973B-414B-B4B5-2641831FFD07}" dt="2022-08-15T01:47:58.942" v="33984" actId="1076"/>
          <ac:picMkLst>
            <pc:docMk/>
            <pc:sldMk cId="1631065159" sldId="299"/>
            <ac:picMk id="11" creationId="{CD3029E5-2090-48FB-9793-5427E85C5B9B}"/>
          </ac:picMkLst>
        </pc:picChg>
        <pc:picChg chg="add mod">
          <ac:chgData name="li bo" userId="86e360d6c7446f46" providerId="LiveId" clId="{B9A1CC41-973B-414B-B4B5-2641831FFD07}" dt="2022-08-12T03:34:55.267" v="10879" actId="1076"/>
          <ac:picMkLst>
            <pc:docMk/>
            <pc:sldMk cId="1631065159" sldId="299"/>
            <ac:picMk id="12" creationId="{E908D974-AA32-402C-803C-A9D68CAED63C}"/>
          </ac:picMkLst>
        </pc:picChg>
      </pc:sldChg>
      <pc:sldChg chg="addSp delSp modSp add mod modNotesTx">
        <pc:chgData name="li bo" userId="86e360d6c7446f46" providerId="LiveId" clId="{B9A1CC41-973B-414B-B4B5-2641831FFD07}" dt="2022-08-15T01:46:35.098" v="33983" actId="20577"/>
        <pc:sldMkLst>
          <pc:docMk/>
          <pc:sldMk cId="1896786958" sldId="300"/>
        </pc:sldMkLst>
        <pc:spChg chg="mod">
          <ac:chgData name="li bo" userId="86e360d6c7446f46" providerId="LiveId" clId="{B9A1CC41-973B-414B-B4B5-2641831FFD07}" dt="2022-08-12T03:58:23.289" v="11559" actId="20577"/>
          <ac:spMkLst>
            <pc:docMk/>
            <pc:sldMk cId="1896786958" sldId="300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15T01:46:22.021" v="33970" actId="20577"/>
          <ac:spMkLst>
            <pc:docMk/>
            <pc:sldMk cId="1896786958" sldId="300"/>
            <ac:spMk id="6" creationId="{558FCC43-085D-4178-93DC-EE6F2FF2FAF2}"/>
          </ac:spMkLst>
        </pc:spChg>
        <pc:picChg chg="del mod ord">
          <ac:chgData name="li bo" userId="86e360d6c7446f46" providerId="LiveId" clId="{B9A1CC41-973B-414B-B4B5-2641831FFD07}" dt="2022-08-12T03:51:45.481" v="11213" actId="478"/>
          <ac:picMkLst>
            <pc:docMk/>
            <pc:sldMk cId="1896786958" sldId="300"/>
            <ac:picMk id="4" creationId="{0C76F252-EB5C-46E7-8A18-6051C73F813E}"/>
          </ac:picMkLst>
        </pc:picChg>
        <pc:picChg chg="add mod">
          <ac:chgData name="li bo" userId="86e360d6c7446f46" providerId="LiveId" clId="{B9A1CC41-973B-414B-B4B5-2641831FFD07}" dt="2022-08-12T03:50:33.696" v="11186" actId="1076"/>
          <ac:picMkLst>
            <pc:docMk/>
            <pc:sldMk cId="1896786958" sldId="300"/>
            <ac:picMk id="7" creationId="{63772430-9989-45FE-92DC-C33D2FA6871F}"/>
          </ac:picMkLst>
        </pc:picChg>
        <pc:picChg chg="del">
          <ac:chgData name="li bo" userId="86e360d6c7446f46" providerId="LiveId" clId="{B9A1CC41-973B-414B-B4B5-2641831FFD07}" dt="2022-08-12T03:38:38.329" v="10934" actId="478"/>
          <ac:picMkLst>
            <pc:docMk/>
            <pc:sldMk cId="1896786958" sldId="300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3:38:38.674" v="10935" actId="478"/>
          <ac:picMkLst>
            <pc:docMk/>
            <pc:sldMk cId="1896786958" sldId="300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3:38:37.754" v="10933" actId="478"/>
          <ac:picMkLst>
            <pc:docMk/>
            <pc:sldMk cId="1896786958" sldId="300"/>
            <ac:picMk id="10" creationId="{3FE1ABD4-433A-47E8-A9AD-96F58EC23452}"/>
          </ac:picMkLst>
        </pc:picChg>
        <pc:picChg chg="mod ord">
          <ac:chgData name="li bo" userId="86e360d6c7446f46" providerId="LiveId" clId="{B9A1CC41-973B-414B-B4B5-2641831FFD07}" dt="2022-08-12T09:12:30.192" v="14262" actId="1076"/>
          <ac:picMkLst>
            <pc:docMk/>
            <pc:sldMk cId="1896786958" sldId="300"/>
            <ac:picMk id="11" creationId="{E63A00CB-064C-40C2-A14E-D4084F3FDA7C}"/>
          </ac:picMkLst>
        </pc:picChg>
        <pc:picChg chg="add mod">
          <ac:chgData name="li bo" userId="86e360d6c7446f46" providerId="LiveId" clId="{B9A1CC41-973B-414B-B4B5-2641831FFD07}" dt="2022-08-12T09:12:30.192" v="14262" actId="1076"/>
          <ac:picMkLst>
            <pc:docMk/>
            <pc:sldMk cId="1896786958" sldId="300"/>
            <ac:picMk id="12" creationId="{762B8DB2-07EA-4AED-B097-97AD87C86D20}"/>
          </ac:picMkLst>
        </pc:picChg>
      </pc:sldChg>
      <pc:sldChg chg="addSp delSp modSp add mod">
        <pc:chgData name="li bo" userId="86e360d6c7446f46" providerId="LiveId" clId="{B9A1CC41-973B-414B-B4B5-2641831FFD07}" dt="2022-08-12T07:43:09.600" v="12770" actId="1076"/>
        <pc:sldMkLst>
          <pc:docMk/>
          <pc:sldMk cId="3756076367" sldId="301"/>
        </pc:sldMkLst>
        <pc:spChg chg="mod">
          <ac:chgData name="li bo" userId="86e360d6c7446f46" providerId="LiveId" clId="{B9A1CC41-973B-414B-B4B5-2641831FFD07}" dt="2022-08-12T04:25:24.383" v="11950"/>
          <ac:spMkLst>
            <pc:docMk/>
            <pc:sldMk cId="3756076367" sldId="301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4:04:36.601" v="11803" actId="478"/>
          <ac:spMkLst>
            <pc:docMk/>
            <pc:sldMk cId="3756076367" sldId="301"/>
            <ac:spMk id="4" creationId="{A786D56F-4CFD-47C0-B2C8-320A9A53EBFF}"/>
          </ac:spMkLst>
        </pc:spChg>
        <pc:spChg chg="del">
          <ac:chgData name="li bo" userId="86e360d6c7446f46" providerId="LiveId" clId="{B9A1CC41-973B-414B-B4B5-2641831FFD07}" dt="2022-08-12T04:04:34.357" v="11802" actId="478"/>
          <ac:spMkLst>
            <pc:docMk/>
            <pc:sldMk cId="3756076367" sldId="301"/>
            <ac:spMk id="6" creationId="{558FCC43-085D-4178-93DC-EE6F2FF2FAF2}"/>
          </ac:spMkLst>
        </pc:spChg>
        <pc:spChg chg="add mod">
          <ac:chgData name="li bo" userId="86e360d6c7446f46" providerId="LiveId" clId="{B9A1CC41-973B-414B-B4B5-2641831FFD07}" dt="2022-08-12T04:31:23.522" v="12160" actId="20577"/>
          <ac:spMkLst>
            <pc:docMk/>
            <pc:sldMk cId="3756076367" sldId="301"/>
            <ac:spMk id="29" creationId="{62EC2DB3-0BA9-4C94-A000-6C04A33B9F3B}"/>
          </ac:spMkLst>
        </pc:spChg>
        <pc:grpChg chg="add mod">
          <ac:chgData name="li bo" userId="86e360d6c7446f46" providerId="LiveId" clId="{B9A1CC41-973B-414B-B4B5-2641831FFD07}" dt="2022-08-12T04:32:25.877" v="12164" actId="1076"/>
          <ac:grpSpMkLst>
            <pc:docMk/>
            <pc:sldMk cId="3756076367" sldId="301"/>
            <ac:grpSpMk id="32" creationId="{3F1AC7B6-2FF9-4A9F-A79D-CCD5349F876C}"/>
          </ac:grpSpMkLst>
        </pc:grpChg>
        <pc:picChg chg="del mod ord">
          <ac:chgData name="li bo" userId="86e360d6c7446f46" providerId="LiveId" clId="{B9A1CC41-973B-414B-B4B5-2641831FFD07}" dt="2022-08-12T04:10:45.532" v="11861" actId="478"/>
          <ac:picMkLst>
            <pc:docMk/>
            <pc:sldMk cId="3756076367" sldId="301"/>
            <ac:picMk id="7" creationId="{3F89A0CB-6384-4E6D-83F9-D14DFE763856}"/>
          </ac:picMkLst>
        </pc:picChg>
        <pc:picChg chg="add del mod">
          <ac:chgData name="li bo" userId="86e360d6c7446f46" providerId="LiveId" clId="{B9A1CC41-973B-414B-B4B5-2641831FFD07}" dt="2022-08-12T04:14:16.767" v="11947" actId="478"/>
          <ac:picMkLst>
            <pc:docMk/>
            <pc:sldMk cId="3756076367" sldId="301"/>
            <ac:picMk id="8" creationId="{9FDBC5CE-BD55-44FE-AE45-BBF12BC29ADE}"/>
          </ac:picMkLst>
        </pc:picChg>
        <pc:picChg chg="add mo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9" creationId="{8597DA5E-8FB9-45AA-9592-3595C4EDB239}"/>
          </ac:picMkLst>
        </pc:picChg>
        <pc:picChg chg="add mod">
          <ac:chgData name="li bo" userId="86e360d6c7446f46" providerId="LiveId" clId="{B9A1CC41-973B-414B-B4B5-2641831FFD07}" dt="2022-08-12T07:43:09.600" v="12770" actId="1076"/>
          <ac:picMkLst>
            <pc:docMk/>
            <pc:sldMk cId="3756076367" sldId="301"/>
            <ac:picMk id="10" creationId="{215AEAE0-0C03-43E1-AD5A-A0E2956660AC}"/>
          </ac:picMkLst>
        </pc:picChg>
        <pc:picChg chg="del">
          <ac:chgData name="li bo" userId="86e360d6c7446f46" providerId="LiveId" clId="{B9A1CC41-973B-414B-B4B5-2641831FFD07}" dt="2022-08-12T04:04:37.934" v="11805" actId="478"/>
          <ac:picMkLst>
            <pc:docMk/>
            <pc:sldMk cId="3756076367" sldId="301"/>
            <ac:picMk id="11" creationId="{E63A00CB-064C-40C2-A14E-D4084F3FDA7C}"/>
          </ac:picMkLst>
        </pc:picChg>
        <pc:picChg chg="del">
          <ac:chgData name="li bo" userId="86e360d6c7446f46" providerId="LiveId" clId="{B9A1CC41-973B-414B-B4B5-2641831FFD07}" dt="2022-08-12T04:04:37.116" v="11804" actId="478"/>
          <ac:picMkLst>
            <pc:docMk/>
            <pc:sldMk cId="3756076367" sldId="301"/>
            <ac:picMk id="12" creationId="{762B8DB2-07EA-4AED-B097-97AD87C86D20}"/>
          </ac:picMkLst>
        </pc:picChg>
        <pc:picChg chg="add mod">
          <ac:chgData name="li bo" userId="86e360d6c7446f46" providerId="LiveId" clId="{B9A1CC41-973B-414B-B4B5-2641831FFD07}" dt="2022-08-12T04:06:21.984" v="11836" actId="1076"/>
          <ac:picMkLst>
            <pc:docMk/>
            <pc:sldMk cId="3756076367" sldId="301"/>
            <ac:picMk id="13" creationId="{64A8B0CE-CF37-4C10-8F18-5EBB12B5DB08}"/>
          </ac:picMkLst>
        </pc:picChg>
        <pc:picChg chg="add mod">
          <ac:chgData name="li bo" userId="86e360d6c7446f46" providerId="LiveId" clId="{B9A1CC41-973B-414B-B4B5-2641831FFD07}" dt="2022-08-12T04:06:24.240" v="11837" actId="1076"/>
          <ac:picMkLst>
            <pc:docMk/>
            <pc:sldMk cId="3756076367" sldId="301"/>
            <ac:picMk id="14" creationId="{9EE80BBE-5FB2-409A-8CBF-33FC5A5C11DD}"/>
          </ac:picMkLst>
        </pc:picChg>
        <pc:picChg chg="del mod ord">
          <ac:chgData name="li bo" userId="86e360d6c7446f46" providerId="LiveId" clId="{B9A1CC41-973B-414B-B4B5-2641831FFD07}" dt="2022-08-12T04:11:10.782" v="11875" actId="478"/>
          <ac:picMkLst>
            <pc:docMk/>
            <pc:sldMk cId="3756076367" sldId="301"/>
            <ac:picMk id="16" creationId="{D51E195F-82EA-420D-9143-5F2793F5442B}"/>
          </ac:picMkLst>
        </pc:picChg>
        <pc:picChg chg="del mod ord">
          <ac:chgData name="li bo" userId="86e360d6c7446f46" providerId="LiveId" clId="{B9A1CC41-973B-414B-B4B5-2641831FFD07}" dt="2022-08-12T04:11:51.772" v="11889" actId="478"/>
          <ac:picMkLst>
            <pc:docMk/>
            <pc:sldMk cId="3756076367" sldId="301"/>
            <ac:picMk id="18" creationId="{B089EBD0-1039-4DAA-BEA4-8B762E8AFCF0}"/>
          </ac:picMkLst>
        </pc:picChg>
        <pc:picChg chg="del mod ord">
          <ac:chgData name="li bo" userId="86e360d6c7446f46" providerId="LiveId" clId="{B9A1CC41-973B-414B-B4B5-2641831FFD07}" dt="2022-08-12T04:12:03.505" v="11903" actId="478"/>
          <ac:picMkLst>
            <pc:docMk/>
            <pc:sldMk cId="3756076367" sldId="301"/>
            <ac:picMk id="20" creationId="{75A0CE1A-8AF1-4862-9A13-E4AD9CB51337}"/>
          </ac:picMkLst>
        </pc:picChg>
        <pc:picChg chg="del mod ord">
          <ac:chgData name="li bo" userId="86e360d6c7446f46" providerId="LiveId" clId="{B9A1CC41-973B-414B-B4B5-2641831FFD07}" dt="2022-08-12T04:12:27.752" v="11907" actId="478"/>
          <ac:picMkLst>
            <pc:docMk/>
            <pc:sldMk cId="3756076367" sldId="301"/>
            <ac:picMk id="22" creationId="{DBD010B5-3770-465F-B7BD-55945F9DD1BE}"/>
          </ac:picMkLst>
        </pc:picChg>
        <pc:picChg chg="del mod ord">
          <ac:chgData name="li bo" userId="86e360d6c7446f46" providerId="LiveId" clId="{B9A1CC41-973B-414B-B4B5-2641831FFD07}" dt="2022-08-12T04:13:20.352" v="11931" actId="478"/>
          <ac:picMkLst>
            <pc:docMk/>
            <pc:sldMk cId="3756076367" sldId="301"/>
            <ac:picMk id="24" creationId="{4E69F35A-B46B-4BE5-9213-E2A7A81097B0}"/>
          </ac:picMkLst>
        </pc:picChg>
        <pc:picChg chg="mod ord">
          <ac:chgData name="li bo" userId="86e360d6c7446f46" providerId="LiveId" clId="{B9A1CC41-973B-414B-B4B5-2641831FFD07}" dt="2022-08-12T07:41:50.306" v="12733" actId="1076"/>
          <ac:picMkLst>
            <pc:docMk/>
            <pc:sldMk cId="3756076367" sldId="301"/>
            <ac:picMk id="26" creationId="{476E8A3D-233B-4D07-BCF9-7EEC8CF9869E}"/>
          </ac:picMkLst>
        </pc:picChg>
        <pc:picChg chg="add mo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28" creationId="{59529C27-32D7-4A85-80D3-A5DDC7BEAEF1}"/>
          </ac:picMkLst>
        </pc:picChg>
        <pc:picChg chg="add mo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31" creationId="{10650EF4-0EF8-46BA-8126-F6BF02420CB3}"/>
          </ac:picMkLst>
        </pc:picChg>
        <pc:picChg chg="del mod">
          <ac:chgData name="li bo" userId="86e360d6c7446f46" providerId="LiveId" clId="{B9A1CC41-973B-414B-B4B5-2641831FFD07}" dt="2022-08-12T04:29:09.366" v="12065" actId="478"/>
          <ac:picMkLst>
            <pc:docMk/>
            <pc:sldMk cId="3756076367" sldId="301"/>
            <ac:picMk id="34" creationId="{C93CB11A-0189-4862-93A8-9E0B6C933942}"/>
          </ac:picMkLst>
        </pc:picChg>
        <pc:picChg chg="del mod ord">
          <ac:chgData name="li bo" userId="86e360d6c7446f46" providerId="LiveId" clId="{B9A1CC41-973B-414B-B4B5-2641831FFD07}" dt="2022-08-12T04:29:28.928" v="12080" actId="478"/>
          <ac:picMkLst>
            <pc:docMk/>
            <pc:sldMk cId="3756076367" sldId="301"/>
            <ac:picMk id="36" creationId="{31D33E55-6B8C-4AE0-849B-F02858A94EDB}"/>
          </ac:picMkLst>
        </pc:picChg>
        <pc:picChg chg="mod or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38" creationId="{C726AF99-CB85-403D-9EFF-198841FCB06B}"/>
          </ac:picMkLst>
        </pc:picChg>
        <pc:picChg chg="mod">
          <ac:chgData name="li bo" userId="86e360d6c7446f46" providerId="LiveId" clId="{B9A1CC41-973B-414B-B4B5-2641831FFD07}" dt="2022-08-12T04:32:25.877" v="12164" actId="1076"/>
          <ac:picMkLst>
            <pc:docMk/>
            <pc:sldMk cId="3756076367" sldId="301"/>
            <ac:picMk id="40" creationId="{805F3B3B-3499-4F3A-8E98-09C29B6A6E5E}"/>
          </ac:picMkLst>
        </pc:picChg>
        <pc:picChg chg="add del mod">
          <ac:chgData name="li bo" userId="86e360d6c7446f46" providerId="LiveId" clId="{B9A1CC41-973B-414B-B4B5-2641831FFD07}" dt="2022-08-12T07:42:19.884" v="12753" actId="478"/>
          <ac:picMkLst>
            <pc:docMk/>
            <pc:sldMk cId="3756076367" sldId="301"/>
            <ac:picMk id="41" creationId="{746E8FCA-E4E8-4FCA-AB72-13F79ABC8EA6}"/>
          </ac:picMkLst>
        </pc:picChg>
        <pc:picChg chg="add del mod">
          <ac:chgData name="li bo" userId="86e360d6c7446f46" providerId="LiveId" clId="{B9A1CC41-973B-414B-B4B5-2641831FFD07}" dt="2022-08-12T07:42:28.509" v="12767" actId="478"/>
          <ac:picMkLst>
            <pc:docMk/>
            <pc:sldMk cId="3756076367" sldId="301"/>
            <ac:picMk id="42" creationId="{E6014B96-F77E-4559-8B10-11ACC64A778E}"/>
          </ac:picMkLst>
        </pc:picChg>
        <pc:picChg chg="mod ord">
          <ac:chgData name="li bo" userId="86e360d6c7446f46" providerId="LiveId" clId="{B9A1CC41-973B-414B-B4B5-2641831FFD07}" dt="2022-08-12T07:43:09.600" v="12770" actId="1076"/>
          <ac:picMkLst>
            <pc:docMk/>
            <pc:sldMk cId="3756076367" sldId="301"/>
            <ac:picMk id="44" creationId="{55B2F7CB-A5B6-40BF-A402-92FF79940EBE}"/>
          </ac:picMkLst>
        </pc:picChg>
        <pc:picChg chg="mod ord">
          <ac:chgData name="li bo" userId="86e360d6c7446f46" providerId="LiveId" clId="{B9A1CC41-973B-414B-B4B5-2641831FFD07}" dt="2022-08-12T07:43:09.600" v="12770" actId="1076"/>
          <ac:picMkLst>
            <pc:docMk/>
            <pc:sldMk cId="3756076367" sldId="301"/>
            <ac:picMk id="46" creationId="{37DBD86B-7963-4C34-91B8-6EA869532871}"/>
          </ac:picMkLst>
        </pc:picChg>
      </pc:sldChg>
      <pc:sldChg chg="addSp delSp modSp add mod">
        <pc:chgData name="li bo" userId="86e360d6c7446f46" providerId="LiveId" clId="{B9A1CC41-973B-414B-B4B5-2641831FFD07}" dt="2022-08-12T10:04:22.901" v="14885" actId="1076"/>
        <pc:sldMkLst>
          <pc:docMk/>
          <pc:sldMk cId="1164516388" sldId="302"/>
        </pc:sldMkLst>
        <pc:spChg chg="mod">
          <ac:chgData name="li bo" userId="86e360d6c7446f46" providerId="LiveId" clId="{B9A1CC41-973B-414B-B4B5-2641831FFD07}" dt="2022-08-12T07:19:55.445" v="12396"/>
          <ac:spMkLst>
            <pc:docMk/>
            <pc:sldMk cId="1164516388" sldId="302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12T10:04:22.901" v="14885" actId="1076"/>
          <ac:spMkLst>
            <pc:docMk/>
            <pc:sldMk cId="1164516388" sldId="302"/>
            <ac:spMk id="11" creationId="{6739E8ED-9F8F-42C2-AB36-4ED74587740D}"/>
          </ac:spMkLst>
        </pc:spChg>
        <pc:grpChg chg="add mod ord">
          <ac:chgData name="li bo" userId="86e360d6c7446f46" providerId="LiveId" clId="{B9A1CC41-973B-414B-B4B5-2641831FFD07}" dt="2022-08-12T08:03:26.676" v="12982" actId="1076"/>
          <ac:grpSpMkLst>
            <pc:docMk/>
            <pc:sldMk cId="1164516388" sldId="302"/>
            <ac:grpSpMk id="35" creationId="{FDB417EA-DE2B-4BBD-8377-1D7F89E89022}"/>
          </ac:grpSpMkLst>
        </pc:grpChg>
        <pc:picChg chg="add del mod">
          <ac:chgData name="li bo" userId="86e360d6c7446f46" providerId="LiveId" clId="{B9A1CC41-973B-414B-B4B5-2641831FFD07}" dt="2022-08-12T07:26:40.144" v="12474" actId="478"/>
          <ac:picMkLst>
            <pc:docMk/>
            <pc:sldMk cId="1164516388" sldId="302"/>
            <ac:picMk id="4" creationId="{90670CC7-0BC8-4156-9C1F-1F2E9D246EED}"/>
          </ac:picMkLst>
        </pc:picChg>
        <pc:picChg chg="add del mod">
          <ac:chgData name="li bo" userId="86e360d6c7446f46" providerId="LiveId" clId="{B9A1CC41-973B-414B-B4B5-2641831FFD07}" dt="2022-08-12T07:25:20.153" v="12460" actId="478"/>
          <ac:picMkLst>
            <pc:docMk/>
            <pc:sldMk cId="1164516388" sldId="302"/>
            <ac:picMk id="6" creationId="{DE99A786-FC8B-4FA3-BA48-4C8F96AB97F3}"/>
          </ac:picMkLst>
        </pc:picChg>
        <pc:picChg chg="add del mod">
          <ac:chgData name="li bo" userId="86e360d6c7446f46" providerId="LiveId" clId="{B9A1CC41-973B-414B-B4B5-2641831FFD07}" dt="2022-08-12T07:25:21.219" v="12461" actId="478"/>
          <ac:picMkLst>
            <pc:docMk/>
            <pc:sldMk cId="1164516388" sldId="302"/>
            <ac:picMk id="7" creationId="{7F07B877-B822-4285-BA23-113869013C98}"/>
          </ac:picMkLst>
        </pc:picChg>
        <pc:picChg chg="del">
          <ac:chgData name="li bo" userId="86e360d6c7446f46" providerId="LiveId" clId="{B9A1CC41-973B-414B-B4B5-2641831FFD07}" dt="2022-08-12T04:13:49.792" v="11938" actId="478"/>
          <ac:picMkLst>
            <pc:docMk/>
            <pc:sldMk cId="1164516388" sldId="302"/>
            <ac:picMk id="8" creationId="{5F878B03-A8FA-43CF-9850-D54C11A45AF8}"/>
          </ac:picMkLst>
        </pc:picChg>
        <pc:picChg chg="del">
          <ac:chgData name="li bo" userId="86e360d6c7446f46" providerId="LiveId" clId="{B9A1CC41-973B-414B-B4B5-2641831FFD07}" dt="2022-08-12T04:13:49.792" v="11938" actId="478"/>
          <ac:picMkLst>
            <pc:docMk/>
            <pc:sldMk cId="1164516388" sldId="302"/>
            <ac:picMk id="9" creationId="{675EC4CD-07ED-4DE0-9552-A66497BB71C7}"/>
          </ac:picMkLst>
        </pc:picChg>
        <pc:picChg chg="del">
          <ac:chgData name="li bo" userId="86e360d6c7446f46" providerId="LiveId" clId="{B9A1CC41-973B-414B-B4B5-2641831FFD07}" dt="2022-08-12T04:13:49.792" v="11938" actId="478"/>
          <ac:picMkLst>
            <pc:docMk/>
            <pc:sldMk cId="1164516388" sldId="302"/>
            <ac:picMk id="10" creationId="{3FE1ABD4-433A-47E8-A9AD-96F58EC23452}"/>
          </ac:picMkLst>
        </pc:picChg>
        <pc:picChg chg="del mod">
          <ac:chgData name="li bo" userId="86e360d6c7446f46" providerId="LiveId" clId="{B9A1CC41-973B-414B-B4B5-2641831FFD07}" dt="2022-08-12T07:30:35.186" v="12504" actId="478"/>
          <ac:picMkLst>
            <pc:docMk/>
            <pc:sldMk cId="1164516388" sldId="302"/>
            <ac:picMk id="12" creationId="{96C3FC89-2900-48D2-B5E1-5D4F69DCD125}"/>
          </ac:picMkLst>
        </pc:picChg>
        <pc:picChg chg="add mod ord">
          <ac:chgData name="li bo" userId="86e360d6c7446f46" providerId="LiveId" clId="{B9A1CC41-973B-414B-B4B5-2641831FFD07}" dt="2022-08-12T07:40:23.024" v="12701" actId="164"/>
          <ac:picMkLst>
            <pc:docMk/>
            <pc:sldMk cId="1164516388" sldId="302"/>
            <ac:picMk id="14" creationId="{14D430CA-F686-45B0-9991-67B9740CA8BE}"/>
          </ac:picMkLst>
        </pc:picChg>
        <pc:picChg chg="del mod ord">
          <ac:chgData name="li bo" userId="86e360d6c7446f46" providerId="LiveId" clId="{B9A1CC41-973B-414B-B4B5-2641831FFD07}" dt="2022-08-12T07:31:11.325" v="12519" actId="478"/>
          <ac:picMkLst>
            <pc:docMk/>
            <pc:sldMk cId="1164516388" sldId="302"/>
            <ac:picMk id="16" creationId="{40CD83FE-C67B-41AB-A400-BDCB06F8C906}"/>
          </ac:picMkLst>
        </pc:picChg>
        <pc:picChg chg="del mod ord">
          <ac:chgData name="li bo" userId="86e360d6c7446f46" providerId="LiveId" clId="{B9A1CC41-973B-414B-B4B5-2641831FFD07}" dt="2022-08-12T07:31:25.912" v="12534" actId="478"/>
          <ac:picMkLst>
            <pc:docMk/>
            <pc:sldMk cId="1164516388" sldId="302"/>
            <ac:picMk id="18" creationId="{F113C09E-8ED7-4BC5-99C2-A7A4FF3BC738}"/>
          </ac:picMkLst>
        </pc:picChg>
        <pc:picChg chg="del mod ord">
          <ac:chgData name="li bo" userId="86e360d6c7446f46" providerId="LiveId" clId="{B9A1CC41-973B-414B-B4B5-2641831FFD07}" dt="2022-08-12T07:34:30.438" v="12564" actId="478"/>
          <ac:picMkLst>
            <pc:docMk/>
            <pc:sldMk cId="1164516388" sldId="302"/>
            <ac:picMk id="20" creationId="{20CEC499-8DF3-4A63-B1BC-49E9FAC11142}"/>
          </ac:picMkLst>
        </pc:picChg>
        <pc:picChg chg="mod">
          <ac:chgData name="li bo" userId="86e360d6c7446f46" providerId="LiveId" clId="{B9A1CC41-973B-414B-B4B5-2641831FFD07}" dt="2022-08-12T08:03:26.676" v="12982" actId="1076"/>
          <ac:picMkLst>
            <pc:docMk/>
            <pc:sldMk cId="1164516388" sldId="302"/>
            <ac:picMk id="22" creationId="{A22B17BD-7379-4873-8A5E-C45F703CB3DF}"/>
          </ac:picMkLst>
        </pc:picChg>
        <pc:picChg chg="del mod ord">
          <ac:chgData name="li bo" userId="86e360d6c7446f46" providerId="LiveId" clId="{B9A1CC41-973B-414B-B4B5-2641831FFD07}" dt="2022-08-12T07:34:49.246" v="12580" actId="478"/>
          <ac:picMkLst>
            <pc:docMk/>
            <pc:sldMk cId="1164516388" sldId="302"/>
            <ac:picMk id="24" creationId="{1EB87DC7-4A4D-4AD0-8A12-D09B134C5E4C}"/>
          </ac:picMkLst>
        </pc:picChg>
        <pc:picChg chg="del mod ord">
          <ac:chgData name="li bo" userId="86e360d6c7446f46" providerId="LiveId" clId="{B9A1CC41-973B-414B-B4B5-2641831FFD07}" dt="2022-08-12T07:35:04.779" v="12596" actId="478"/>
          <ac:picMkLst>
            <pc:docMk/>
            <pc:sldMk cId="1164516388" sldId="302"/>
            <ac:picMk id="26" creationId="{48A5FB49-330D-47A7-A8A2-2C925FBA2A99}"/>
          </ac:picMkLst>
        </pc:picChg>
        <pc:picChg chg="del mod ord">
          <ac:chgData name="li bo" userId="86e360d6c7446f46" providerId="LiveId" clId="{B9A1CC41-973B-414B-B4B5-2641831FFD07}" dt="2022-08-12T07:35:13.232" v="12612" actId="478"/>
          <ac:picMkLst>
            <pc:docMk/>
            <pc:sldMk cId="1164516388" sldId="302"/>
            <ac:picMk id="28" creationId="{129548A9-C205-40F3-9024-E538DA8E5006}"/>
          </ac:picMkLst>
        </pc:picChg>
        <pc:picChg chg="del mod ord">
          <ac:chgData name="li bo" userId="86e360d6c7446f46" providerId="LiveId" clId="{B9A1CC41-973B-414B-B4B5-2641831FFD07}" dt="2022-08-12T07:39:56.235" v="12691" actId="478"/>
          <ac:picMkLst>
            <pc:docMk/>
            <pc:sldMk cId="1164516388" sldId="302"/>
            <ac:picMk id="30" creationId="{47DE9ABE-FC88-45A0-A20A-43BCA44831C0}"/>
          </ac:picMkLst>
        </pc:picChg>
        <pc:picChg chg="mod ord">
          <ac:chgData name="li bo" userId="86e360d6c7446f46" providerId="LiveId" clId="{B9A1CC41-973B-414B-B4B5-2641831FFD07}" dt="2022-08-12T08:03:26.676" v="12982" actId="1076"/>
          <ac:picMkLst>
            <pc:docMk/>
            <pc:sldMk cId="1164516388" sldId="302"/>
            <ac:picMk id="32" creationId="{C57AC70E-A05C-4DA6-AD0F-92115C05DD55}"/>
          </ac:picMkLst>
        </pc:picChg>
        <pc:picChg chg="add mod">
          <ac:chgData name="li bo" userId="86e360d6c7446f46" providerId="LiveId" clId="{B9A1CC41-973B-414B-B4B5-2641831FFD07}" dt="2022-08-12T07:40:23.024" v="12701" actId="164"/>
          <ac:picMkLst>
            <pc:docMk/>
            <pc:sldMk cId="1164516388" sldId="302"/>
            <ac:picMk id="34" creationId="{EF05A1FB-F4C2-4E2D-A3C0-3B8D0E2BE6EF}"/>
          </ac:picMkLst>
        </pc:picChg>
        <pc:picChg chg="add del mod">
          <ac:chgData name="li bo" userId="86e360d6c7446f46" providerId="LiveId" clId="{B9A1CC41-973B-414B-B4B5-2641831FFD07}" dt="2022-08-12T07:41:10.293" v="12726" actId="478"/>
          <ac:picMkLst>
            <pc:docMk/>
            <pc:sldMk cId="1164516388" sldId="302"/>
            <ac:picMk id="36" creationId="{F86AEF4B-DF7A-4CA7-8C24-C3DF7CACE716}"/>
          </ac:picMkLst>
        </pc:picChg>
        <pc:picChg chg="del mod ord">
          <ac:chgData name="li bo" userId="86e360d6c7446f46" providerId="LiveId" clId="{B9A1CC41-973B-414B-B4B5-2641831FFD07}" dt="2022-08-12T08:11:56.153" v="13090" actId="478"/>
          <ac:picMkLst>
            <pc:docMk/>
            <pc:sldMk cId="1164516388" sldId="302"/>
            <ac:picMk id="38" creationId="{D1F2ABB4-6762-4798-AA8B-1FC6DA744E90}"/>
          </ac:picMkLst>
        </pc:picChg>
        <pc:picChg chg="del mod">
          <ac:chgData name="li bo" userId="86e360d6c7446f46" providerId="LiveId" clId="{B9A1CC41-973B-414B-B4B5-2641831FFD07}" dt="2022-08-12T07:46:01.443" v="12801" actId="478"/>
          <ac:picMkLst>
            <pc:docMk/>
            <pc:sldMk cId="1164516388" sldId="302"/>
            <ac:picMk id="40" creationId="{C68C26B7-4D7F-4128-8BD2-06E3A2630A6B}"/>
          </ac:picMkLst>
        </pc:picChg>
        <pc:picChg chg="del mod ord">
          <ac:chgData name="li bo" userId="86e360d6c7446f46" providerId="LiveId" clId="{B9A1CC41-973B-414B-B4B5-2641831FFD07}" dt="2022-08-12T07:46:32.926" v="12818" actId="478"/>
          <ac:picMkLst>
            <pc:docMk/>
            <pc:sldMk cId="1164516388" sldId="302"/>
            <ac:picMk id="42" creationId="{FA50C5A3-7B43-451C-A1E7-45E08590B63E}"/>
          </ac:picMkLst>
        </pc:picChg>
        <pc:picChg chg="del mod ord">
          <ac:chgData name="li bo" userId="86e360d6c7446f46" providerId="LiveId" clId="{B9A1CC41-973B-414B-B4B5-2641831FFD07}" dt="2022-08-12T07:46:42.685" v="12833" actId="478"/>
          <ac:picMkLst>
            <pc:docMk/>
            <pc:sldMk cId="1164516388" sldId="302"/>
            <ac:picMk id="44" creationId="{A577BF73-9CF3-48EE-9B93-F8CA71901FDE}"/>
          </ac:picMkLst>
        </pc:picChg>
        <pc:picChg chg="del mod ord">
          <ac:chgData name="li bo" userId="86e360d6c7446f46" providerId="LiveId" clId="{B9A1CC41-973B-414B-B4B5-2641831FFD07}" dt="2022-08-12T08:35:02.969" v="13385" actId="478"/>
          <ac:picMkLst>
            <pc:docMk/>
            <pc:sldMk cId="1164516388" sldId="302"/>
            <ac:picMk id="46" creationId="{0501E71E-A92B-4D0E-BFA6-00BE9BFDACDD}"/>
          </ac:picMkLst>
        </pc:picChg>
        <pc:picChg chg="add del mod">
          <ac:chgData name="li bo" userId="86e360d6c7446f46" providerId="LiveId" clId="{B9A1CC41-973B-414B-B4B5-2641831FFD07}" dt="2022-08-12T07:49:20.721" v="12890" actId="478"/>
          <ac:picMkLst>
            <pc:docMk/>
            <pc:sldMk cId="1164516388" sldId="302"/>
            <ac:picMk id="47" creationId="{46D80FFE-6B9D-4D39-A155-85702FCBB17C}"/>
          </ac:picMkLst>
        </pc:picChg>
        <pc:picChg chg="del mod ord">
          <ac:chgData name="li bo" userId="86e360d6c7446f46" providerId="LiveId" clId="{B9A1CC41-973B-414B-B4B5-2641831FFD07}" dt="2022-08-12T07:57:34.716" v="12904" actId="478"/>
          <ac:picMkLst>
            <pc:docMk/>
            <pc:sldMk cId="1164516388" sldId="302"/>
            <ac:picMk id="49" creationId="{43945D82-DB1D-41E3-8E9B-4BCB66364F8D}"/>
          </ac:picMkLst>
        </pc:picChg>
        <pc:picChg chg="del mod ord">
          <ac:chgData name="li bo" userId="86e360d6c7446f46" providerId="LiveId" clId="{B9A1CC41-973B-414B-B4B5-2641831FFD07}" dt="2022-08-12T07:57:59.256" v="12918" actId="478"/>
          <ac:picMkLst>
            <pc:docMk/>
            <pc:sldMk cId="1164516388" sldId="302"/>
            <ac:picMk id="51" creationId="{2FEAF75D-A7D3-48B4-AE24-1CF673B361BE}"/>
          </ac:picMkLst>
        </pc:picChg>
        <pc:picChg chg="del mod ord">
          <ac:chgData name="li bo" userId="86e360d6c7446f46" providerId="LiveId" clId="{B9A1CC41-973B-414B-B4B5-2641831FFD07}" dt="2022-08-12T09:06:40.350" v="13966" actId="478"/>
          <ac:picMkLst>
            <pc:docMk/>
            <pc:sldMk cId="1164516388" sldId="302"/>
            <ac:picMk id="53" creationId="{C6DC6B60-2B65-401A-AA8E-C8B2B87D74CA}"/>
          </ac:picMkLst>
        </pc:picChg>
        <pc:picChg chg="add del mod">
          <ac:chgData name="li bo" userId="86e360d6c7446f46" providerId="LiveId" clId="{B9A1CC41-973B-414B-B4B5-2641831FFD07}" dt="2022-08-12T07:59:35.184" v="12936" actId="478"/>
          <ac:picMkLst>
            <pc:docMk/>
            <pc:sldMk cId="1164516388" sldId="302"/>
            <ac:picMk id="54" creationId="{C1816F09-A1CF-4D62-A16C-0B4BCE5DEB33}"/>
          </ac:picMkLst>
        </pc:picChg>
        <pc:picChg chg="del mod ord">
          <ac:chgData name="li bo" userId="86e360d6c7446f46" providerId="LiveId" clId="{B9A1CC41-973B-414B-B4B5-2641831FFD07}" dt="2022-08-12T08:02:19.089" v="12977" actId="478"/>
          <ac:picMkLst>
            <pc:docMk/>
            <pc:sldMk cId="1164516388" sldId="302"/>
            <ac:picMk id="56" creationId="{C9DB4DB8-DFD5-4F8B-92B9-6ADD886805F8}"/>
          </ac:picMkLst>
        </pc:picChg>
        <pc:picChg chg="del mod ord">
          <ac:chgData name="li bo" userId="86e360d6c7446f46" providerId="LiveId" clId="{B9A1CC41-973B-414B-B4B5-2641831FFD07}" dt="2022-08-12T08:57:13.200" v="13815" actId="478"/>
          <ac:picMkLst>
            <pc:docMk/>
            <pc:sldMk cId="1164516388" sldId="302"/>
            <ac:picMk id="58" creationId="{8924364B-FA20-461B-A28C-EADA021B6321}"/>
          </ac:picMkLst>
        </pc:picChg>
        <pc:picChg chg="del mod ord">
          <ac:chgData name="li bo" userId="86e360d6c7446f46" providerId="LiveId" clId="{B9A1CC41-973B-414B-B4B5-2641831FFD07}" dt="2022-08-12T08:12:02.774" v="13107" actId="478"/>
          <ac:picMkLst>
            <pc:docMk/>
            <pc:sldMk cId="1164516388" sldId="302"/>
            <ac:picMk id="60" creationId="{6D3250AD-6A26-4F8F-A28B-35E5B5A1E814}"/>
          </ac:picMkLst>
        </pc:picChg>
        <pc:picChg chg="mod ord">
          <ac:chgData name="li bo" userId="86e360d6c7446f46" providerId="LiveId" clId="{B9A1CC41-973B-414B-B4B5-2641831FFD07}" dt="2022-08-12T08:12:02.775" v="13109" actId="962"/>
          <ac:picMkLst>
            <pc:docMk/>
            <pc:sldMk cId="1164516388" sldId="302"/>
            <ac:picMk id="62" creationId="{156630CD-CA86-4221-8990-F607743C9762}"/>
          </ac:picMkLst>
        </pc:picChg>
        <pc:picChg chg="del mod ord">
          <ac:chgData name="li bo" userId="86e360d6c7446f46" providerId="LiveId" clId="{B9A1CC41-973B-414B-B4B5-2641831FFD07}" dt="2022-08-12T09:07:08.090" v="13982" actId="478"/>
          <ac:picMkLst>
            <pc:docMk/>
            <pc:sldMk cId="1164516388" sldId="302"/>
            <ac:picMk id="64" creationId="{013CD33B-E02C-4755-B02E-516BCD47C01C}"/>
          </ac:picMkLst>
        </pc:picChg>
        <pc:picChg chg="del mod ord">
          <ac:chgData name="li bo" userId="86e360d6c7446f46" providerId="LiveId" clId="{B9A1CC41-973B-414B-B4B5-2641831FFD07}" dt="2022-08-12T09:07:19.174" v="13996" actId="478"/>
          <ac:picMkLst>
            <pc:docMk/>
            <pc:sldMk cId="1164516388" sldId="302"/>
            <ac:picMk id="66" creationId="{3A7FD0EE-2D3F-4CFB-8489-0EB8E5C1D183}"/>
          </ac:picMkLst>
        </pc:picChg>
        <pc:picChg chg="mod ord">
          <ac:chgData name="li bo" userId="86e360d6c7446f46" providerId="LiveId" clId="{B9A1CC41-973B-414B-B4B5-2641831FFD07}" dt="2022-08-12T10:04:22.901" v="14885" actId="1076"/>
          <ac:picMkLst>
            <pc:docMk/>
            <pc:sldMk cId="1164516388" sldId="302"/>
            <ac:picMk id="68" creationId="{F68B8201-65ED-4129-8D7A-4FB4A7A1B63D}"/>
          </ac:picMkLst>
        </pc:picChg>
        <pc:picChg chg="mod ord">
          <ac:chgData name="li bo" userId="86e360d6c7446f46" providerId="LiveId" clId="{B9A1CC41-973B-414B-B4B5-2641831FFD07}" dt="2022-08-12T10:04:22.901" v="14885" actId="1076"/>
          <ac:picMkLst>
            <pc:docMk/>
            <pc:sldMk cId="1164516388" sldId="302"/>
            <ac:picMk id="70" creationId="{6809A734-44A3-43A0-A7E2-C5AF1A26C171}"/>
          </ac:picMkLst>
        </pc:picChg>
        <pc:picChg chg="mod ord">
          <ac:chgData name="li bo" userId="86e360d6c7446f46" providerId="LiveId" clId="{B9A1CC41-973B-414B-B4B5-2641831FFD07}" dt="2022-08-12T10:04:22.901" v="14885" actId="1076"/>
          <ac:picMkLst>
            <pc:docMk/>
            <pc:sldMk cId="1164516388" sldId="302"/>
            <ac:picMk id="72" creationId="{8C464AA1-813F-464D-9801-BDDF04A03146}"/>
          </ac:picMkLst>
        </pc:picChg>
      </pc:sldChg>
      <pc:sldChg chg="addSp delSp modSp add mod">
        <pc:chgData name="li bo" userId="86e360d6c7446f46" providerId="LiveId" clId="{B9A1CC41-973B-414B-B4B5-2641831FFD07}" dt="2022-08-12T05:16:37.217" v="12208" actId="478"/>
        <pc:sldMkLst>
          <pc:docMk/>
          <pc:sldMk cId="472678007" sldId="303"/>
        </pc:sldMkLst>
        <pc:spChg chg="mod">
          <ac:chgData name="li bo" userId="86e360d6c7446f46" providerId="LiveId" clId="{B9A1CC41-973B-414B-B4B5-2641831FFD07}" dt="2022-08-12T04:33:04.547" v="12177"/>
          <ac:spMkLst>
            <pc:docMk/>
            <pc:sldMk cId="472678007" sldId="303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4:32:47.278" v="12172" actId="478"/>
          <ac:spMkLst>
            <pc:docMk/>
            <pc:sldMk cId="472678007" sldId="303"/>
            <ac:spMk id="4" creationId="{05D94817-AE0F-44D3-B105-ED57137C846B}"/>
          </ac:spMkLst>
        </pc:spChg>
        <pc:spChg chg="del">
          <ac:chgData name="li bo" userId="86e360d6c7446f46" providerId="LiveId" clId="{B9A1CC41-973B-414B-B4B5-2641831FFD07}" dt="2022-08-12T04:32:45.589" v="12171" actId="478"/>
          <ac:spMkLst>
            <pc:docMk/>
            <pc:sldMk cId="472678007" sldId="303"/>
            <ac:spMk id="29" creationId="{62EC2DB3-0BA9-4C94-A000-6C04A33B9F3B}"/>
          </ac:spMkLst>
        </pc:spChg>
        <pc:grpChg chg="del">
          <ac:chgData name="li bo" userId="86e360d6c7446f46" providerId="LiveId" clId="{B9A1CC41-973B-414B-B4B5-2641831FFD07}" dt="2022-08-12T04:32:42.142" v="12167" actId="478"/>
          <ac:grpSpMkLst>
            <pc:docMk/>
            <pc:sldMk cId="472678007" sldId="303"/>
            <ac:grpSpMk id="32" creationId="{3F1AC7B6-2FF9-4A9F-A79D-CCD5349F876C}"/>
          </ac:grpSpMkLst>
        </pc:grpChg>
        <pc:picChg chg="del">
          <ac:chgData name="li bo" userId="86e360d6c7446f46" providerId="LiveId" clId="{B9A1CC41-973B-414B-B4B5-2641831FFD07}" dt="2022-08-12T04:32:42.142" v="12167" actId="478"/>
          <ac:picMkLst>
            <pc:docMk/>
            <pc:sldMk cId="472678007" sldId="303"/>
            <ac:picMk id="9" creationId="{8597DA5E-8FB9-45AA-9592-3595C4EDB239}"/>
          </ac:picMkLst>
        </pc:picChg>
        <pc:picChg chg="del">
          <ac:chgData name="li bo" userId="86e360d6c7446f46" providerId="LiveId" clId="{B9A1CC41-973B-414B-B4B5-2641831FFD07}" dt="2022-08-12T04:32:42.620" v="12168" actId="478"/>
          <ac:picMkLst>
            <pc:docMk/>
            <pc:sldMk cId="472678007" sldId="303"/>
            <ac:picMk id="10" creationId="{215AEAE0-0C03-43E1-AD5A-A0E2956660AC}"/>
          </ac:picMkLst>
        </pc:picChg>
        <pc:picChg chg="add mod">
          <ac:chgData name="li bo" userId="86e360d6c7446f46" providerId="LiveId" clId="{B9A1CC41-973B-414B-B4B5-2641831FFD07}" dt="2022-08-12T05:16:36.561" v="12206" actId="1076"/>
          <ac:picMkLst>
            <pc:docMk/>
            <pc:sldMk cId="472678007" sldId="303"/>
            <ac:picMk id="14" creationId="{7F6D0C3F-F3BB-4F5D-B9B3-B0335812B02B}"/>
          </ac:picMkLst>
        </pc:picChg>
        <pc:picChg chg="add del mod">
          <ac:chgData name="li bo" userId="86e360d6c7446f46" providerId="LiveId" clId="{B9A1CC41-973B-414B-B4B5-2641831FFD07}" dt="2022-08-12T05:16:37.217" v="12208" actId="478"/>
          <ac:picMkLst>
            <pc:docMk/>
            <pc:sldMk cId="472678007" sldId="303"/>
            <ac:picMk id="15" creationId="{E0038616-51FF-4D7B-AEC1-FBAD518849CD}"/>
          </ac:picMkLst>
        </pc:picChg>
        <pc:picChg chg="add mod">
          <ac:chgData name="li bo" userId="86e360d6c7446f46" providerId="LiveId" clId="{B9A1CC41-973B-414B-B4B5-2641831FFD07}" dt="2022-08-12T05:16:36.809" v="12207" actId="1076"/>
          <ac:picMkLst>
            <pc:docMk/>
            <pc:sldMk cId="472678007" sldId="303"/>
            <ac:picMk id="16" creationId="{AF44BDD5-FBCB-4604-8317-6C32FBD56FA0}"/>
          </ac:picMkLst>
        </pc:picChg>
        <pc:picChg chg="add mod">
          <ac:chgData name="li bo" userId="86e360d6c7446f46" providerId="LiveId" clId="{B9A1CC41-973B-414B-B4B5-2641831FFD07}" dt="2022-08-12T05:16:36.561" v="12206" actId="1076"/>
          <ac:picMkLst>
            <pc:docMk/>
            <pc:sldMk cId="472678007" sldId="303"/>
            <ac:picMk id="17" creationId="{8E372773-FE9A-467A-9C97-37509A307668}"/>
          </ac:picMkLst>
        </pc:picChg>
        <pc:picChg chg="add del mod">
          <ac:chgData name="li bo" userId="86e360d6c7446f46" providerId="LiveId" clId="{B9A1CC41-973B-414B-B4B5-2641831FFD07}" dt="2022-08-12T05:16:37.217" v="12208" actId="478"/>
          <ac:picMkLst>
            <pc:docMk/>
            <pc:sldMk cId="472678007" sldId="303"/>
            <ac:picMk id="18" creationId="{67BAE54F-76E4-4E6E-8333-DBF40533BFD8}"/>
          </ac:picMkLst>
        </pc:picChg>
        <pc:picChg chg="add mod">
          <ac:chgData name="li bo" userId="86e360d6c7446f46" providerId="LiveId" clId="{B9A1CC41-973B-414B-B4B5-2641831FFD07}" dt="2022-08-12T05:16:36.809" v="12207" actId="1076"/>
          <ac:picMkLst>
            <pc:docMk/>
            <pc:sldMk cId="472678007" sldId="303"/>
            <ac:picMk id="19" creationId="{78D04BAA-1BDE-4B0D-BDB2-DAA6E0D0139D}"/>
          </ac:picMkLst>
        </pc:picChg>
        <pc:picChg chg="del">
          <ac:chgData name="li bo" userId="86e360d6c7446f46" providerId="LiveId" clId="{B9A1CC41-973B-414B-B4B5-2641831FFD07}" dt="2022-08-12T04:32:47.621" v="12173" actId="478"/>
          <ac:picMkLst>
            <pc:docMk/>
            <pc:sldMk cId="472678007" sldId="303"/>
            <ac:picMk id="26" creationId="{476E8A3D-233B-4D07-BCF9-7EEC8CF9869E}"/>
          </ac:picMkLst>
        </pc:picChg>
        <pc:picChg chg="del">
          <ac:chgData name="li bo" userId="86e360d6c7446f46" providerId="LiveId" clId="{B9A1CC41-973B-414B-B4B5-2641831FFD07}" dt="2022-08-12T04:32:43.246" v="12169" actId="478"/>
          <ac:picMkLst>
            <pc:docMk/>
            <pc:sldMk cId="472678007" sldId="303"/>
            <ac:picMk id="38" creationId="{C726AF99-CB85-403D-9EFF-198841FCB06B}"/>
          </ac:picMkLst>
        </pc:picChg>
        <pc:picChg chg="del">
          <ac:chgData name="li bo" userId="86e360d6c7446f46" providerId="LiveId" clId="{B9A1CC41-973B-414B-B4B5-2641831FFD07}" dt="2022-08-12T04:32:43.742" v="12170" actId="478"/>
          <ac:picMkLst>
            <pc:docMk/>
            <pc:sldMk cId="472678007" sldId="303"/>
            <ac:picMk id="40" creationId="{805F3B3B-3499-4F3A-8E98-09C29B6A6E5E}"/>
          </ac:picMkLst>
        </pc:picChg>
      </pc:sldChg>
      <pc:sldChg chg="addSp delSp modSp add mod">
        <pc:chgData name="li bo" userId="86e360d6c7446f46" providerId="LiveId" clId="{B9A1CC41-973B-414B-B4B5-2641831FFD07}" dt="2022-08-12T05:29:59.020" v="12385" actId="962"/>
        <pc:sldMkLst>
          <pc:docMk/>
          <pc:sldMk cId="413003327" sldId="304"/>
        </pc:sldMkLst>
        <pc:spChg chg="mod">
          <ac:chgData name="li bo" userId="86e360d6c7446f46" providerId="LiveId" clId="{B9A1CC41-973B-414B-B4B5-2641831FFD07}" dt="2022-08-12T04:33:57.241" v="12183"/>
          <ac:spMkLst>
            <pc:docMk/>
            <pc:sldMk cId="413003327" sldId="304"/>
            <ac:spMk id="2" creationId="{0C75C674-70A3-4942-B8AC-01028A4EC8A8}"/>
          </ac:spMkLst>
        </pc:spChg>
        <pc:spChg chg="add mod">
          <ac:chgData name="li bo" userId="86e360d6c7446f46" providerId="LiveId" clId="{B9A1CC41-973B-414B-B4B5-2641831FFD07}" dt="2022-08-12T05:24:17.285" v="12275" actId="1076"/>
          <ac:spMkLst>
            <pc:docMk/>
            <pc:sldMk cId="413003327" sldId="304"/>
            <ac:spMk id="31" creationId="{36E30C9F-EE97-4759-81D1-5DC67A9427EF}"/>
          </ac:spMkLst>
        </pc:spChg>
        <pc:spChg chg="add mod">
          <ac:chgData name="li bo" userId="86e360d6c7446f46" providerId="LiveId" clId="{B9A1CC41-973B-414B-B4B5-2641831FFD07}" dt="2022-08-12T05:24:17.285" v="12275" actId="1076"/>
          <ac:spMkLst>
            <pc:docMk/>
            <pc:sldMk cId="413003327" sldId="304"/>
            <ac:spMk id="32" creationId="{A8EB408F-140B-4B64-A1A1-E83C6FB61203}"/>
          </ac:spMkLst>
        </pc:spChg>
        <pc:grpChg chg="add del mod">
          <ac:chgData name="li bo" userId="86e360d6c7446f46" providerId="LiveId" clId="{B9A1CC41-973B-414B-B4B5-2641831FFD07}" dt="2022-08-12T05:19:43.695" v="12209" actId="478"/>
          <ac:grpSpMkLst>
            <pc:docMk/>
            <pc:sldMk cId="413003327" sldId="304"/>
            <ac:grpSpMk id="9" creationId="{2A27C04E-199A-48F2-B382-AF333FB9DE36}"/>
          </ac:grpSpMkLst>
        </pc:grpChg>
        <pc:grpChg chg="add del mod">
          <ac:chgData name="li bo" userId="86e360d6c7446f46" providerId="LiveId" clId="{B9A1CC41-973B-414B-B4B5-2641831FFD07}" dt="2022-08-12T05:19:43.695" v="12209" actId="478"/>
          <ac:grpSpMkLst>
            <pc:docMk/>
            <pc:sldMk cId="413003327" sldId="304"/>
            <ac:grpSpMk id="12" creationId="{3C7ED5C4-DF6F-4E71-B175-590A9F8B4722}"/>
          </ac:grpSpMkLst>
        </pc:grpChg>
        <pc:grpChg chg="add del mod">
          <ac:chgData name="li bo" userId="86e360d6c7446f46" providerId="LiveId" clId="{B9A1CC41-973B-414B-B4B5-2641831FFD07}" dt="2022-08-12T04:36:51.397" v="12191" actId="478"/>
          <ac:grpSpMkLst>
            <pc:docMk/>
            <pc:sldMk cId="413003327" sldId="304"/>
            <ac:grpSpMk id="21" creationId="{D796B092-57CC-4C14-BB33-CAAC6BF72F7D}"/>
          </ac:grpSpMkLst>
        </pc:grpChg>
        <pc:grpChg chg="add del mod">
          <ac:chgData name="li bo" userId="86e360d6c7446f46" providerId="LiveId" clId="{B9A1CC41-973B-414B-B4B5-2641831FFD07}" dt="2022-08-12T05:19:55.754" v="12213" actId="165"/>
          <ac:grpSpMkLst>
            <pc:docMk/>
            <pc:sldMk cId="413003327" sldId="304"/>
            <ac:grpSpMk id="24" creationId="{FBBDD9D7-329C-4AC9-ACD3-F13C7F38984A}"/>
          </ac:grpSpMkLst>
        </pc:grpChg>
        <pc:grpChg chg="add del mod">
          <ac:chgData name="li bo" userId="86e360d6c7446f46" providerId="LiveId" clId="{B9A1CC41-973B-414B-B4B5-2641831FFD07}" dt="2022-08-12T05:19:59.037" v="12214" actId="165"/>
          <ac:grpSpMkLst>
            <pc:docMk/>
            <pc:sldMk cId="413003327" sldId="304"/>
            <ac:grpSpMk id="27" creationId="{CC0D0122-E4A5-4836-9805-C98CF08ADAF1}"/>
          </ac:grpSpMkLst>
        </pc:grpChg>
        <pc:picChg chg="mod ord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4" creationId="{E3675B83-AD0F-4AD8-A66D-405869586716}"/>
          </ac:picMkLst>
        </pc:picChg>
        <pc:picChg chg="del mod">
          <ac:chgData name="li bo" userId="86e360d6c7446f46" providerId="LiveId" clId="{B9A1CC41-973B-414B-B4B5-2641831FFD07}" dt="2022-08-12T05:27:24.597" v="12323" actId="478"/>
          <ac:picMkLst>
            <pc:docMk/>
            <pc:sldMk cId="413003327" sldId="304"/>
            <ac:picMk id="6" creationId="{4B20E2A9-408E-4D67-BBDD-7F9BDD2BA10A}"/>
          </ac:picMkLst>
        </pc:picChg>
        <pc:picChg chg="del mod ord">
          <ac:chgData name="li bo" userId="86e360d6c7446f46" providerId="LiveId" clId="{B9A1CC41-973B-414B-B4B5-2641831FFD07}" dt="2022-08-12T05:26:50.487" v="12309" actId="478"/>
          <ac:picMkLst>
            <pc:docMk/>
            <pc:sldMk cId="413003327" sldId="304"/>
            <ac:picMk id="8" creationId="{6FB18543-5074-42AA-9982-6E112103B3FD}"/>
          </ac:picMkLst>
        </pc:picChg>
        <pc:picChg chg="mod">
          <ac:chgData name="li bo" userId="86e360d6c7446f46" providerId="LiveId" clId="{B9A1CC41-973B-414B-B4B5-2641831FFD07}" dt="2022-08-12T05:16:36.271" v="12205" actId="1076"/>
          <ac:picMkLst>
            <pc:docMk/>
            <pc:sldMk cId="413003327" sldId="304"/>
            <ac:picMk id="10" creationId="{929FB360-DD7B-4445-BA2D-A6B656E92930}"/>
          </ac:picMkLst>
        </pc:picChg>
        <pc:picChg chg="mod">
          <ac:chgData name="li bo" userId="86e360d6c7446f46" providerId="LiveId" clId="{B9A1CC41-973B-414B-B4B5-2641831FFD07}" dt="2022-08-12T05:16:36.271" v="12205" actId="1076"/>
          <ac:picMkLst>
            <pc:docMk/>
            <pc:sldMk cId="413003327" sldId="304"/>
            <ac:picMk id="11" creationId="{45135ECA-6089-4173-812E-93260A3139F9}"/>
          </ac:picMkLst>
        </pc:picChg>
        <pc:picChg chg="mod">
          <ac:chgData name="li bo" userId="86e360d6c7446f46" providerId="LiveId" clId="{B9A1CC41-973B-414B-B4B5-2641831FFD07}" dt="2022-08-12T05:16:36.271" v="12205" actId="1076"/>
          <ac:picMkLst>
            <pc:docMk/>
            <pc:sldMk cId="413003327" sldId="304"/>
            <ac:picMk id="13" creationId="{58651AF1-FB2D-42E1-8B0C-9EFDCF2F8529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4" creationId="{7F6D0C3F-F3BB-4F5D-B9B3-B0335812B02B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5" creationId="{E0038616-51FF-4D7B-AEC1-FBAD518849CD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6" creationId="{AF44BDD5-FBCB-4604-8317-6C32FBD56FA0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7" creationId="{8E372773-FE9A-467A-9C97-37509A307668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8" creationId="{67BAE54F-76E4-4E6E-8333-DBF40533BFD8}"/>
          </ac:picMkLst>
        </pc:picChg>
        <pc:picChg chg="del">
          <ac:chgData name="li bo" userId="86e360d6c7446f46" providerId="LiveId" clId="{B9A1CC41-973B-414B-B4B5-2641831FFD07}" dt="2022-08-12T04:33:43.525" v="12182" actId="478"/>
          <ac:picMkLst>
            <pc:docMk/>
            <pc:sldMk cId="413003327" sldId="304"/>
            <ac:picMk id="19" creationId="{78D04BAA-1BDE-4B0D-BDB2-DAA6E0D0139D}"/>
          </ac:picMkLst>
        </pc:picChg>
        <pc:picChg chg="mod">
          <ac:chgData name="li bo" userId="86e360d6c7446f46" providerId="LiveId" clId="{B9A1CC41-973B-414B-B4B5-2641831FFD07}" dt="2022-08-12T05:16:36.271" v="12205" actId="1076"/>
          <ac:picMkLst>
            <pc:docMk/>
            <pc:sldMk cId="413003327" sldId="304"/>
            <ac:picMk id="20" creationId="{8D3243E2-245C-4C43-888E-5C6FB530FBFA}"/>
          </ac:picMkLst>
        </pc:picChg>
        <pc:picChg chg="mod">
          <ac:chgData name="li bo" userId="86e360d6c7446f46" providerId="LiveId" clId="{B9A1CC41-973B-414B-B4B5-2641831FFD07}" dt="2022-08-12T04:35:07.103" v="12186" actId="1076"/>
          <ac:picMkLst>
            <pc:docMk/>
            <pc:sldMk cId="413003327" sldId="304"/>
            <ac:picMk id="22" creationId="{6E884896-7AB7-4C85-9043-875416C09AA6}"/>
          </ac:picMkLst>
        </pc:picChg>
        <pc:picChg chg="mod">
          <ac:chgData name="li bo" userId="86e360d6c7446f46" providerId="LiveId" clId="{B9A1CC41-973B-414B-B4B5-2641831FFD07}" dt="2022-08-12T04:35:07.103" v="12186" actId="1076"/>
          <ac:picMkLst>
            <pc:docMk/>
            <pc:sldMk cId="413003327" sldId="304"/>
            <ac:picMk id="23" creationId="{9EFA6E28-CB1B-4426-AE32-288ED18DC877}"/>
          </ac:picMkLst>
        </pc:picChg>
        <pc:picChg chg="mod topLvl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25" creationId="{EDD4864F-E881-48EB-9BC3-2EE2528013CC}"/>
          </ac:picMkLst>
        </pc:picChg>
        <pc:picChg chg="mod topLvl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26" creationId="{E1EFD860-B648-4D71-93F5-8E8F0D3A77C3}"/>
          </ac:picMkLst>
        </pc:picChg>
        <pc:picChg chg="mod topLvl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28" creationId="{327E8ECB-CB1E-4AD9-BDC9-3D227988A096}"/>
          </ac:picMkLst>
        </pc:picChg>
        <pc:picChg chg="mod topLvl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29" creationId="{A14D3532-14B1-4220-B8A4-B241413DEF4F}"/>
          </ac:picMkLst>
        </pc:picChg>
        <pc:picChg chg="add mod">
          <ac:chgData name="li bo" userId="86e360d6c7446f46" providerId="LiveId" clId="{B9A1CC41-973B-414B-B4B5-2641831FFD07}" dt="2022-08-12T05:24:17.285" v="12275" actId="1076"/>
          <ac:picMkLst>
            <pc:docMk/>
            <pc:sldMk cId="413003327" sldId="304"/>
            <ac:picMk id="30" creationId="{C44E0F92-627B-4E70-A774-E26BAA4B60C4}"/>
          </ac:picMkLst>
        </pc:picChg>
        <pc:picChg chg="add mod">
          <ac:chgData name="li bo" userId="86e360d6c7446f46" providerId="LiveId" clId="{B9A1CC41-973B-414B-B4B5-2641831FFD07}" dt="2022-08-12T05:21:34.279" v="12244"/>
          <ac:picMkLst>
            <pc:docMk/>
            <pc:sldMk cId="413003327" sldId="304"/>
            <ac:picMk id="33" creationId="{BF7B224F-5858-4D48-9C06-49C672400C63}"/>
          </ac:picMkLst>
        </pc:picChg>
        <pc:picChg chg="add del mod">
          <ac:chgData name="li bo" userId="86e360d6c7446f46" providerId="LiveId" clId="{B9A1CC41-973B-414B-B4B5-2641831FFD07}" dt="2022-08-12T05:22:58.914" v="12263" actId="478"/>
          <ac:picMkLst>
            <pc:docMk/>
            <pc:sldMk cId="413003327" sldId="304"/>
            <ac:picMk id="34" creationId="{140D19EF-2020-4748-9819-E48393B24328}"/>
          </ac:picMkLst>
        </pc:picChg>
        <pc:picChg chg="del mod ord">
          <ac:chgData name="li bo" userId="86e360d6c7446f46" providerId="LiveId" clId="{B9A1CC41-973B-414B-B4B5-2641831FFD07}" dt="2022-08-12T05:29:36.870" v="12369" actId="478"/>
          <ac:picMkLst>
            <pc:docMk/>
            <pc:sldMk cId="413003327" sldId="304"/>
            <ac:picMk id="36" creationId="{3EFA2466-CD98-4CB8-8A4E-55D852C7377E}"/>
          </ac:picMkLst>
        </pc:picChg>
        <pc:picChg chg="del mod ord">
          <ac:chgData name="li bo" userId="86e360d6c7446f46" providerId="LiveId" clId="{B9A1CC41-973B-414B-B4B5-2641831FFD07}" dt="2022-08-12T05:27:33.422" v="12337" actId="478"/>
          <ac:picMkLst>
            <pc:docMk/>
            <pc:sldMk cId="413003327" sldId="304"/>
            <ac:picMk id="38" creationId="{3A665267-FAC4-40F8-89F9-CB5CE8D5A9A9}"/>
          </ac:picMkLst>
        </pc:picChg>
        <pc:picChg chg="del mod ord">
          <ac:chgData name="li bo" userId="86e360d6c7446f46" providerId="LiveId" clId="{B9A1CC41-973B-414B-B4B5-2641831FFD07}" dt="2022-08-12T05:27:48.534" v="12352" actId="478"/>
          <ac:picMkLst>
            <pc:docMk/>
            <pc:sldMk cId="413003327" sldId="304"/>
            <ac:picMk id="40" creationId="{59FC00F1-FEB3-4BF1-8834-4CDCF8917EEC}"/>
          </ac:picMkLst>
        </pc:picChg>
        <pc:picChg chg="del mod ord">
          <ac:chgData name="li bo" userId="86e360d6c7446f46" providerId="LiveId" clId="{B9A1CC41-973B-414B-B4B5-2641831FFD07}" dt="2022-08-12T05:29:59.020" v="12383" actId="478"/>
          <ac:picMkLst>
            <pc:docMk/>
            <pc:sldMk cId="413003327" sldId="304"/>
            <ac:picMk id="42" creationId="{3BA85AB0-61BF-449F-A10A-E9CA3051519C}"/>
          </ac:picMkLst>
        </pc:picChg>
        <pc:picChg chg="mod ord">
          <ac:chgData name="li bo" userId="86e360d6c7446f46" providerId="LiveId" clId="{B9A1CC41-973B-414B-B4B5-2641831FFD07}" dt="2022-08-12T05:29:36.875" v="12371" actId="962"/>
          <ac:picMkLst>
            <pc:docMk/>
            <pc:sldMk cId="413003327" sldId="304"/>
            <ac:picMk id="44" creationId="{F43FE893-9570-4DA8-A750-0BD0E18BF928}"/>
          </ac:picMkLst>
        </pc:picChg>
        <pc:picChg chg="mod ord">
          <ac:chgData name="li bo" userId="86e360d6c7446f46" providerId="LiveId" clId="{B9A1CC41-973B-414B-B4B5-2641831FFD07}" dt="2022-08-12T05:29:59.020" v="12385" actId="962"/>
          <ac:picMkLst>
            <pc:docMk/>
            <pc:sldMk cId="413003327" sldId="304"/>
            <ac:picMk id="46" creationId="{D828FA40-BE88-45AD-B299-D7D28BD3906B}"/>
          </ac:picMkLst>
        </pc:picChg>
      </pc:sldChg>
      <pc:sldChg chg="modSp add del mod">
        <pc:chgData name="li bo" userId="86e360d6c7446f46" providerId="LiveId" clId="{B9A1CC41-973B-414B-B4B5-2641831FFD07}" dt="2022-08-12T08:07:49.561" v="12987" actId="47"/>
        <pc:sldMkLst>
          <pc:docMk/>
          <pc:sldMk cId="3576174165" sldId="305"/>
        </pc:sldMkLst>
        <pc:spChg chg="mod">
          <ac:chgData name="li bo" userId="86e360d6c7446f46" providerId="LiveId" clId="{B9A1CC41-973B-414B-B4B5-2641831FFD07}" dt="2022-08-12T08:03:49.189" v="12984"/>
          <ac:spMkLst>
            <pc:docMk/>
            <pc:sldMk cId="3576174165" sldId="305"/>
            <ac:spMk id="2" creationId="{0C75C674-70A3-4942-B8AC-01028A4EC8A8}"/>
          </ac:spMkLst>
        </pc:spChg>
      </pc:sldChg>
      <pc:sldChg chg="addSp delSp modSp add mod delAnim modAnim">
        <pc:chgData name="li bo" userId="86e360d6c7446f46" providerId="LiveId" clId="{B9A1CC41-973B-414B-B4B5-2641831FFD07}" dt="2022-08-12T09:43:44.769" v="14837"/>
        <pc:sldMkLst>
          <pc:docMk/>
          <pc:sldMk cId="3639445768" sldId="305"/>
        </pc:sldMkLst>
        <pc:spChg chg="mod">
          <ac:chgData name="li bo" userId="86e360d6c7446f46" providerId="LiveId" clId="{B9A1CC41-973B-414B-B4B5-2641831FFD07}" dt="2022-08-12T08:46:47.362" v="13601" actId="20577"/>
          <ac:spMkLst>
            <pc:docMk/>
            <pc:sldMk cId="3639445768" sldId="305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2T08:46:27.075" v="13582" actId="478"/>
          <ac:spMkLst>
            <pc:docMk/>
            <pc:sldMk cId="3639445768" sldId="305"/>
            <ac:spMk id="11" creationId="{6739E8ED-9F8F-42C2-AB36-4ED74587740D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17" creationId="{08BB504D-BEE1-4D53-AE98-DDE84FCC4192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18" creationId="{8EE23057-E6A5-47FD-8B01-84A8C1C8E519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19" creationId="{C1610DC2-32A0-4456-B1E0-E891B8A0F8F7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0" creationId="{EB014BF6-4E89-487E-872E-119A131EC3BE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1" creationId="{173338DC-C898-493E-92FD-F25CBB6ED9BD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7" creationId="{81252298-880C-4893-B8EF-D04F042C05E1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8" creationId="{11E9A50E-41FE-4B93-AF31-54CF87F7BC79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29" creationId="{BC8DF481-7291-4158-AC99-D8F250FC9AC2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31" creationId="{330A05FF-9F0E-4B5E-BFB4-D6BAC316BCA7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36" creationId="{CA9609F2-646E-46F0-93B4-E7F2EB2EB9AE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39" creationId="{58D604F3-F0EA-4211-AAE9-93BBA9DD20C5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40" creationId="{4C345F28-ECA2-4983-909D-1F3C2D860158}"/>
          </ac:spMkLst>
        </pc:spChg>
        <pc:spChg chg="del mod topLvl">
          <ac:chgData name="li bo" userId="86e360d6c7446f46" providerId="LiveId" clId="{B9A1CC41-973B-414B-B4B5-2641831FFD07}" dt="2022-08-12T08:25:35.075" v="13142" actId="478"/>
          <ac:spMkLst>
            <pc:docMk/>
            <pc:sldMk cId="3639445768" sldId="305"/>
            <ac:spMk id="43" creationId="{170DCFC6-672C-4A92-8CB4-8E830BE93DFF}"/>
          </ac:spMkLst>
        </pc:spChg>
        <pc:spChg chg="del mod topLvl">
          <ac:chgData name="li bo" userId="86e360d6c7446f46" providerId="LiveId" clId="{B9A1CC41-973B-414B-B4B5-2641831FFD07}" dt="2022-08-12T08:52:53.498" v="13707" actId="478"/>
          <ac:spMkLst>
            <pc:docMk/>
            <pc:sldMk cId="3639445768" sldId="305"/>
            <ac:spMk id="49" creationId="{7802ABBC-0E04-447F-9692-3E4BE5345D07}"/>
          </ac:spMkLst>
        </pc:spChg>
        <pc:spChg chg="mod topLvl">
          <ac:chgData name="li bo" userId="86e360d6c7446f46" providerId="LiveId" clId="{B9A1CC41-973B-414B-B4B5-2641831FFD07}" dt="2022-08-12T08:44:42.598" v="13558" actId="164"/>
          <ac:spMkLst>
            <pc:docMk/>
            <pc:sldMk cId="3639445768" sldId="305"/>
            <ac:spMk id="50" creationId="{F01760CD-CBE6-4999-B9FC-9D62FD7C3E6D}"/>
          </ac:spMkLst>
        </pc:spChg>
        <pc:spChg chg="mod topLvl">
          <ac:chgData name="li bo" userId="86e360d6c7446f46" providerId="LiveId" clId="{B9A1CC41-973B-414B-B4B5-2641831FFD07}" dt="2022-08-12T08:44:42.598" v="13558" actId="164"/>
          <ac:spMkLst>
            <pc:docMk/>
            <pc:sldMk cId="3639445768" sldId="305"/>
            <ac:spMk id="51" creationId="{98551FEB-BA51-427F-AA2E-C393DC8DB846}"/>
          </ac:spMkLst>
        </pc:spChg>
        <pc:spChg chg="mod topLvl">
          <ac:chgData name="li bo" userId="86e360d6c7446f46" providerId="LiveId" clId="{B9A1CC41-973B-414B-B4B5-2641831FFD07}" dt="2022-08-12T08:44:42.598" v="13558" actId="164"/>
          <ac:spMkLst>
            <pc:docMk/>
            <pc:sldMk cId="3639445768" sldId="305"/>
            <ac:spMk id="52" creationId="{048BED4B-C025-4DB7-A58E-026A2AAD243A}"/>
          </ac:spMkLst>
        </pc:spChg>
        <pc:spChg chg="mod topLvl">
          <ac:chgData name="li bo" userId="86e360d6c7446f46" providerId="LiveId" clId="{B9A1CC41-973B-414B-B4B5-2641831FFD07}" dt="2022-08-12T08:44:42.598" v="13558" actId="164"/>
          <ac:spMkLst>
            <pc:docMk/>
            <pc:sldMk cId="3639445768" sldId="305"/>
            <ac:spMk id="54" creationId="{909FD34D-DDAA-4442-85DB-2D422C14345C}"/>
          </ac:spMkLst>
        </pc:spChg>
        <pc:spChg chg="del mod topLvl">
          <ac:chgData name="li bo" userId="86e360d6c7446f46" providerId="LiveId" clId="{B9A1CC41-973B-414B-B4B5-2641831FFD07}" dt="2022-08-12T08:27:25.167" v="13168" actId="478"/>
          <ac:spMkLst>
            <pc:docMk/>
            <pc:sldMk cId="3639445768" sldId="305"/>
            <ac:spMk id="60" creationId="{AFF2CAA1-B47E-4FC6-B182-0B09AAF0334C}"/>
          </ac:spMkLst>
        </pc:spChg>
        <pc:spChg chg="del mod topLvl">
          <ac:chgData name="li bo" userId="86e360d6c7446f46" providerId="LiveId" clId="{B9A1CC41-973B-414B-B4B5-2641831FFD07}" dt="2022-08-12T08:27:31.351" v="13170" actId="478"/>
          <ac:spMkLst>
            <pc:docMk/>
            <pc:sldMk cId="3639445768" sldId="305"/>
            <ac:spMk id="61" creationId="{E13C45E3-8750-4128-8F50-41D7E99A7442}"/>
          </ac:spMkLst>
        </pc:spChg>
        <pc:spChg chg="del mod topLvl">
          <ac:chgData name="li bo" userId="86e360d6c7446f46" providerId="LiveId" clId="{B9A1CC41-973B-414B-B4B5-2641831FFD07}" dt="2022-08-12T08:27:29.893" v="13169" actId="478"/>
          <ac:spMkLst>
            <pc:docMk/>
            <pc:sldMk cId="3639445768" sldId="305"/>
            <ac:spMk id="62" creationId="{9CA61ECB-8225-4FAB-AABE-AB1E91C086A8}"/>
          </ac:spMkLst>
        </pc:spChg>
        <pc:spChg chg="del mod topLvl">
          <ac:chgData name="li bo" userId="86e360d6c7446f46" providerId="LiveId" clId="{B9A1CC41-973B-414B-B4B5-2641831FFD07}" dt="2022-08-12T08:26:34.520" v="13159" actId="478"/>
          <ac:spMkLst>
            <pc:docMk/>
            <pc:sldMk cId="3639445768" sldId="305"/>
            <ac:spMk id="67" creationId="{DACCD51D-9C84-4792-A090-AE31648BB8E0}"/>
          </ac:spMkLst>
        </pc:spChg>
        <pc:spChg chg="del ord">
          <ac:chgData name="li bo" userId="86e360d6c7446f46" providerId="LiveId" clId="{B9A1CC41-973B-414B-B4B5-2641831FFD07}" dt="2022-08-12T08:36:36.738" v="13424" actId="478"/>
          <ac:spMkLst>
            <pc:docMk/>
            <pc:sldMk cId="3639445768" sldId="305"/>
            <ac:spMk id="99" creationId="{7A90A620-9698-49CF-BF27-0BFDEBE8CC9F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04" creationId="{8087D16D-209B-47C1-9377-B5D881F7DFCA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06" creationId="{647A9D92-7114-4701-B8D2-C87A32CD4F7E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08" creationId="{635ADB38-757C-44E6-99C7-8AC282A17B6B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09" creationId="{9D6E7963-5ACD-4CEE-827F-39E28F140630}"/>
          </ac:spMkLst>
        </pc:spChg>
        <pc:spChg chg="mod">
          <ac:chgData name="li bo" userId="86e360d6c7446f46" providerId="LiveId" clId="{B9A1CC41-973B-414B-B4B5-2641831FFD07}" dt="2022-08-12T08:37:25.005" v="13427"/>
          <ac:spMkLst>
            <pc:docMk/>
            <pc:sldMk cId="3639445768" sldId="305"/>
            <ac:spMk id="112" creationId="{DC376CB9-8A0A-42D1-A47B-15F1C5008290}"/>
          </ac:spMkLst>
        </pc:spChg>
        <pc:spChg chg="add mod">
          <ac:chgData name="li bo" userId="86e360d6c7446f46" providerId="LiveId" clId="{B9A1CC41-973B-414B-B4B5-2641831FFD07}" dt="2022-08-12T08:48:19.863" v="13614"/>
          <ac:spMkLst>
            <pc:docMk/>
            <pc:sldMk cId="3639445768" sldId="305"/>
            <ac:spMk id="116" creationId="{53737071-0EF2-4958-B172-6229D6FF7009}"/>
          </ac:spMkLst>
        </pc:spChg>
        <pc:spChg chg="add mod">
          <ac:chgData name="li bo" userId="86e360d6c7446f46" providerId="LiveId" clId="{B9A1CC41-973B-414B-B4B5-2641831FFD07}" dt="2022-08-12T08:48:19.863" v="13615"/>
          <ac:spMkLst>
            <pc:docMk/>
            <pc:sldMk cId="3639445768" sldId="305"/>
            <ac:spMk id="119" creationId="{846B9AC4-5D61-4A0D-9A9E-2FE87F52ADD8}"/>
          </ac:spMkLst>
        </pc:spChg>
        <pc:spChg chg="add mod">
          <ac:chgData name="li bo" userId="86e360d6c7446f46" providerId="LiveId" clId="{B9A1CC41-973B-414B-B4B5-2641831FFD07}" dt="2022-08-12T08:48:19.863" v="13616"/>
          <ac:spMkLst>
            <pc:docMk/>
            <pc:sldMk cId="3639445768" sldId="305"/>
            <ac:spMk id="120" creationId="{D0F5F596-6F02-4DBF-9915-A73278028980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1" creationId="{21C52881-A5BD-40DD-8DA2-25F83F49726F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2" creationId="{34623593-94B8-4FAA-B11B-AC8DD003B9A3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3" creationId="{F574EEF4-8741-4A0A-B898-1FAD8A598E6F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4" creationId="{D838D6DE-D552-4614-8DDF-2B64AE26A8F8}"/>
          </ac:spMkLst>
        </pc:spChg>
        <pc:spChg chg="mod">
          <ac:chgData name="li bo" userId="86e360d6c7446f46" providerId="LiveId" clId="{B9A1CC41-973B-414B-B4B5-2641831FFD07}" dt="2022-08-12T09:42:18.913" v="14835" actId="2085"/>
          <ac:spMkLst>
            <pc:docMk/>
            <pc:sldMk cId="3639445768" sldId="305"/>
            <ac:spMk id="155" creationId="{C82A24CB-EAEE-4B1E-8A30-869036E5F356}"/>
          </ac:spMkLst>
        </pc:spChg>
        <pc:spChg chg="add del mod topLvl">
          <ac:chgData name="li bo" userId="86e360d6c7446f46" providerId="LiveId" clId="{B9A1CC41-973B-414B-B4B5-2641831FFD07}" dt="2022-08-12T08:55:59.660" v="13768"/>
          <ac:spMkLst>
            <pc:docMk/>
            <pc:sldMk cId="3639445768" sldId="305"/>
            <ac:spMk id="170" creationId="{B7F00718-6F5B-487F-A68D-88EB3384E560}"/>
          </ac:spMkLst>
        </pc:spChg>
        <pc:spChg chg="del mod topLvl">
          <ac:chgData name="li bo" userId="86e360d6c7446f46" providerId="LiveId" clId="{B9A1CC41-973B-414B-B4B5-2641831FFD07}" dt="2022-08-12T08:42:56.740" v="13529" actId="478"/>
          <ac:spMkLst>
            <pc:docMk/>
            <pc:sldMk cId="3639445768" sldId="305"/>
            <ac:spMk id="171" creationId="{24D91652-4918-46C9-A40A-5E11235D4385}"/>
          </ac:spMkLst>
        </pc:spChg>
        <pc:spChg chg="mod topLvl">
          <ac:chgData name="li bo" userId="86e360d6c7446f46" providerId="LiveId" clId="{B9A1CC41-973B-414B-B4B5-2641831FFD07}" dt="2022-08-12T08:45:37.764" v="13571" actId="164"/>
          <ac:spMkLst>
            <pc:docMk/>
            <pc:sldMk cId="3639445768" sldId="305"/>
            <ac:spMk id="172" creationId="{2C00BC70-35F8-45D6-A260-EAEE17C33E09}"/>
          </ac:spMkLst>
        </pc:spChg>
        <pc:spChg chg="del mod topLvl">
          <ac:chgData name="li bo" userId="86e360d6c7446f46" providerId="LiveId" clId="{B9A1CC41-973B-414B-B4B5-2641831FFD07}" dt="2022-08-12T08:42:58.513" v="13532" actId="478"/>
          <ac:spMkLst>
            <pc:docMk/>
            <pc:sldMk cId="3639445768" sldId="305"/>
            <ac:spMk id="173" creationId="{249537BE-FEEB-4039-BDCD-10C2E081F71F}"/>
          </ac:spMkLst>
        </pc:spChg>
        <pc:spChg chg="del mod topLvl">
          <ac:chgData name="li bo" userId="86e360d6c7446f46" providerId="LiveId" clId="{B9A1CC41-973B-414B-B4B5-2641831FFD07}" dt="2022-08-12T08:42:47.895" v="13521" actId="478"/>
          <ac:spMkLst>
            <pc:docMk/>
            <pc:sldMk cId="3639445768" sldId="305"/>
            <ac:spMk id="174" creationId="{446531BD-E91E-4CB6-971A-C2F7264C3727}"/>
          </ac:spMkLst>
        </pc:spChg>
        <pc:spChg chg="add mod">
          <ac:chgData name="li bo" userId="86e360d6c7446f46" providerId="LiveId" clId="{B9A1CC41-973B-414B-B4B5-2641831FFD07}" dt="2022-08-12T08:55:59.661" v="13769"/>
          <ac:spMkLst>
            <pc:docMk/>
            <pc:sldMk cId="3639445768" sldId="305"/>
            <ac:spMk id="188" creationId="{BC33FC40-5BBE-4154-8477-5B46C3608912}"/>
          </ac:spMkLst>
        </pc:spChg>
        <pc:spChg chg="add mod">
          <ac:chgData name="li bo" userId="86e360d6c7446f46" providerId="LiveId" clId="{B9A1CC41-973B-414B-B4B5-2641831FFD07}" dt="2022-08-12T08:55:59.661" v="13770"/>
          <ac:spMkLst>
            <pc:docMk/>
            <pc:sldMk cId="3639445768" sldId="305"/>
            <ac:spMk id="190" creationId="{A17A9515-F6E8-4B82-A591-4B18284B490A}"/>
          </ac:spMkLst>
        </pc:spChg>
        <pc:spChg chg="add mod">
          <ac:chgData name="li bo" userId="86e360d6c7446f46" providerId="LiveId" clId="{B9A1CC41-973B-414B-B4B5-2641831FFD07}" dt="2022-08-12T08:55:59.661" v="13771"/>
          <ac:spMkLst>
            <pc:docMk/>
            <pc:sldMk cId="3639445768" sldId="305"/>
            <ac:spMk id="191" creationId="{334DD9BA-23A4-459C-8CA4-183AA0138D99}"/>
          </ac:spMkLst>
        </pc:spChg>
        <pc:spChg chg="add del mod">
          <ac:chgData name="li bo" userId="86e360d6c7446f46" providerId="LiveId" clId="{B9A1CC41-973B-414B-B4B5-2641831FFD07}" dt="2022-08-12T08:46:29.245" v="13583" actId="478"/>
          <ac:spMkLst>
            <pc:docMk/>
            <pc:sldMk cId="3639445768" sldId="305"/>
            <ac:spMk id="207" creationId="{A963FBBB-36D5-481C-A91F-E9EB49879BA7}"/>
          </ac:spMkLst>
        </pc:spChg>
        <pc:spChg chg="add del mod">
          <ac:chgData name="li bo" userId="86e360d6c7446f46" providerId="LiveId" clId="{B9A1CC41-973B-414B-B4B5-2641831FFD07}" dt="2022-08-12T08:50:29.334" v="13634" actId="478"/>
          <ac:spMkLst>
            <pc:docMk/>
            <pc:sldMk cId="3639445768" sldId="305"/>
            <ac:spMk id="208" creationId="{F71A9055-C5D0-4366-B0D2-6F2A8B39C29A}"/>
          </ac:spMkLst>
        </pc:spChg>
        <pc:spChg chg="mod">
          <ac:chgData name="li bo" userId="86e360d6c7446f46" providerId="LiveId" clId="{B9A1CC41-973B-414B-B4B5-2641831FFD07}" dt="2022-08-12T08:55:59.661" v="13772"/>
          <ac:spMkLst>
            <pc:docMk/>
            <pc:sldMk cId="3639445768" sldId="305"/>
            <ac:spMk id="225" creationId="{9CE8DFE5-A7BB-4A75-BBD2-3A136C8D7300}"/>
          </ac:spMkLst>
        </pc:spChg>
        <pc:spChg chg="mod">
          <ac:chgData name="li bo" userId="86e360d6c7446f46" providerId="LiveId" clId="{B9A1CC41-973B-414B-B4B5-2641831FFD07}" dt="2022-08-12T08:55:06.270" v="13758"/>
          <ac:spMkLst>
            <pc:docMk/>
            <pc:sldMk cId="3639445768" sldId="305"/>
            <ac:spMk id="226" creationId="{E491BA31-8A8B-4D43-8600-7F71A54F5E69}"/>
          </ac:spMkLst>
        </pc:spChg>
        <pc:spChg chg="mod">
          <ac:chgData name="li bo" userId="86e360d6c7446f46" providerId="LiveId" clId="{B9A1CC41-973B-414B-B4B5-2641831FFD07}" dt="2022-08-12T08:55:59.662" v="13773"/>
          <ac:spMkLst>
            <pc:docMk/>
            <pc:sldMk cId="3639445768" sldId="305"/>
            <ac:spMk id="232" creationId="{71BAC5A3-25CC-41F6-80D6-9FD4C2CFD4A7}"/>
          </ac:spMkLst>
        </pc:spChg>
        <pc:spChg chg="mod">
          <ac:chgData name="li bo" userId="86e360d6c7446f46" providerId="LiveId" clId="{B9A1CC41-973B-414B-B4B5-2641831FFD07}" dt="2022-08-12T08:55:59.662" v="13774"/>
          <ac:spMkLst>
            <pc:docMk/>
            <pc:sldMk cId="3639445768" sldId="305"/>
            <ac:spMk id="234" creationId="{F67CE7A0-3407-45E0-8B1C-B1AF05F98669}"/>
          </ac:spMkLst>
        </pc:spChg>
        <pc:spChg chg="mod">
          <ac:chgData name="li bo" userId="86e360d6c7446f46" providerId="LiveId" clId="{B9A1CC41-973B-414B-B4B5-2641831FFD07}" dt="2022-08-12T08:55:59.662" v="13775"/>
          <ac:spMkLst>
            <pc:docMk/>
            <pc:sldMk cId="3639445768" sldId="305"/>
            <ac:spMk id="235" creationId="{BF0F1EE1-4AEB-44D6-8303-0EBA8397FB0F}"/>
          </ac:spMkLst>
        </pc:spChg>
        <pc:spChg chg="add mod">
          <ac:chgData name="li bo" userId="86e360d6c7446f46" providerId="LiveId" clId="{B9A1CC41-973B-414B-B4B5-2641831FFD07}" dt="2022-08-12T09:41:06.654" v="14766" actId="20577"/>
          <ac:spMkLst>
            <pc:docMk/>
            <pc:sldMk cId="3639445768" sldId="305"/>
            <ac:spMk id="251" creationId="{6D55536D-FF43-4940-8D49-389A6F78EA71}"/>
          </ac:spMkLst>
        </pc:spChg>
        <pc:spChg chg="add mod">
          <ac:chgData name="li bo" userId="86e360d6c7446f46" providerId="LiveId" clId="{B9A1CC41-973B-414B-B4B5-2641831FFD07}" dt="2022-08-12T09:43:44.769" v="14836"/>
          <ac:spMkLst>
            <pc:docMk/>
            <pc:sldMk cId="3639445768" sldId="305"/>
            <ac:spMk id="252" creationId="{FEA6A036-BC9B-46CC-9296-D66C1D24459F}"/>
          </ac:spMkLst>
        </pc:spChg>
        <pc:spChg chg="del ord">
          <ac:chgData name="li bo" userId="86e360d6c7446f46" providerId="LiveId" clId="{B9A1CC41-973B-414B-B4B5-2641831FFD07}" dt="2022-08-12T09:07:45.281" v="14055" actId="478"/>
          <ac:spMkLst>
            <pc:docMk/>
            <pc:sldMk cId="3639445768" sldId="305"/>
            <ac:spMk id="255" creationId="{88174BC4-224D-41A1-BC66-1581336883C5}"/>
          </ac:spMkLst>
        </pc:spChg>
        <pc:spChg chg="del ord">
          <ac:chgData name="li bo" userId="86e360d6c7446f46" providerId="LiveId" clId="{B9A1CC41-973B-414B-B4B5-2641831FFD07}" dt="2022-08-12T09:07:52.397" v="14092" actId="478"/>
          <ac:spMkLst>
            <pc:docMk/>
            <pc:sldMk cId="3639445768" sldId="305"/>
            <ac:spMk id="259" creationId="{6DCBAB0B-6EC3-4952-AE75-E3338FFDEC62}"/>
          </ac:spMkLst>
        </pc:spChg>
        <pc:spChg chg="del ord">
          <ac:chgData name="li bo" userId="86e360d6c7446f46" providerId="LiveId" clId="{B9A1CC41-973B-414B-B4B5-2641831FFD07}" dt="2022-08-12T09:08:14.684" v="14148" actId="478"/>
          <ac:spMkLst>
            <pc:docMk/>
            <pc:sldMk cId="3639445768" sldId="305"/>
            <ac:spMk id="265" creationId="{EBF8668F-EA97-4FD4-B9AE-46DC8A04F08E}"/>
          </ac:spMkLst>
        </pc:spChg>
        <pc:spChg chg="del ord">
          <ac:chgData name="li bo" userId="86e360d6c7446f46" providerId="LiveId" clId="{B9A1CC41-973B-414B-B4B5-2641831FFD07}" dt="2022-08-12T09:08:22.393" v="14192" actId="478"/>
          <ac:spMkLst>
            <pc:docMk/>
            <pc:sldMk cId="3639445768" sldId="305"/>
            <ac:spMk id="269" creationId="{AD116DA9-34D3-4E32-8FF0-B95101FB4148}"/>
          </ac:spMkLst>
        </pc:spChg>
        <pc:spChg chg="del ord">
          <ac:chgData name="li bo" userId="86e360d6c7446f46" providerId="LiveId" clId="{B9A1CC41-973B-414B-B4B5-2641831FFD07}" dt="2022-08-12T09:08:53.678" v="14238" actId="478"/>
          <ac:spMkLst>
            <pc:docMk/>
            <pc:sldMk cId="3639445768" sldId="305"/>
            <ac:spMk id="275" creationId="{30D48D7D-4D3D-4F57-98E5-42EEA3530511}"/>
          </ac:spMkLst>
        </pc:spChg>
        <pc:spChg chg="add mod">
          <ac:chgData name="li bo" userId="86e360d6c7446f46" providerId="LiveId" clId="{B9A1CC41-973B-414B-B4B5-2641831FFD07}" dt="2022-08-12T09:43:44.769" v="14837"/>
          <ac:spMkLst>
            <pc:docMk/>
            <pc:sldMk cId="3639445768" sldId="305"/>
            <ac:spMk id="281" creationId="{2206ABF6-6BA8-4467-8702-52C4F6591A08}"/>
          </ac:spMkLst>
        </pc:spChg>
        <pc:grpChg chg="add del mod">
          <ac:chgData name="li bo" userId="86e360d6c7446f46" providerId="LiveId" clId="{B9A1CC41-973B-414B-B4B5-2641831FFD07}" dt="2022-08-12T08:24:31.841" v="13132" actId="165"/>
          <ac:grpSpMkLst>
            <pc:docMk/>
            <pc:sldMk cId="3639445768" sldId="305"/>
            <ac:grpSpMk id="16" creationId="{658851F7-56D6-43FD-8DE4-55B4070CB259}"/>
          </ac:grpSpMkLst>
        </pc:grpChg>
        <pc:grpChg chg="add del mod">
          <ac:chgData name="li bo" userId="86e360d6c7446f46" providerId="LiveId" clId="{B9A1CC41-973B-414B-B4B5-2641831FFD07}" dt="2022-08-12T08:24:31.841" v="13132" actId="165"/>
          <ac:grpSpMkLst>
            <pc:docMk/>
            <pc:sldMk cId="3639445768" sldId="305"/>
            <ac:grpSpMk id="30" creationId="{00772C36-F899-4048-A4D1-EFE90AC437D4}"/>
          </ac:grpSpMkLst>
        </pc:grpChg>
        <pc:grpChg chg="del">
          <ac:chgData name="li bo" userId="86e360d6c7446f46" providerId="LiveId" clId="{B9A1CC41-973B-414B-B4B5-2641831FFD07}" dt="2022-08-12T08:07:57.727" v="12990" actId="478"/>
          <ac:grpSpMkLst>
            <pc:docMk/>
            <pc:sldMk cId="3639445768" sldId="305"/>
            <ac:grpSpMk id="35" creationId="{FDB417EA-DE2B-4BBD-8377-1D7F89E89022}"/>
          </ac:grpSpMkLst>
        </pc:grpChg>
        <pc:grpChg chg="add del mod">
          <ac:chgData name="li bo" userId="86e360d6c7446f46" providerId="LiveId" clId="{B9A1CC41-973B-414B-B4B5-2641831FFD07}" dt="2022-08-12T08:27:11.942" v="13164" actId="165"/>
          <ac:grpSpMkLst>
            <pc:docMk/>
            <pc:sldMk cId="3639445768" sldId="305"/>
            <ac:grpSpMk id="48" creationId="{94295A50-442D-45D1-BED2-17E9880A47C9}"/>
          </ac:grpSpMkLst>
        </pc:grpChg>
        <pc:grpChg chg="add del mod">
          <ac:chgData name="li bo" userId="86e360d6c7446f46" providerId="LiveId" clId="{B9A1CC41-973B-414B-B4B5-2641831FFD07}" dt="2022-08-12T08:26:31.084" v="13157" actId="165"/>
          <ac:grpSpMkLst>
            <pc:docMk/>
            <pc:sldMk cId="3639445768" sldId="305"/>
            <ac:grpSpMk id="63" creationId="{5A771B2B-2B6A-4D71-A1E0-57A47ED9AB80}"/>
          </ac:grpSpMkLst>
        </pc:grpChg>
        <pc:grpChg chg="add mod">
          <ac:chgData name="li bo" userId="86e360d6c7446f46" providerId="LiveId" clId="{B9A1CC41-973B-414B-B4B5-2641831FFD07}" dt="2022-08-12T08:35:59.113" v="13392" actId="1076"/>
          <ac:grpSpMkLst>
            <pc:docMk/>
            <pc:sldMk cId="3639445768" sldId="305"/>
            <ac:grpSpMk id="96" creationId="{179BFCFE-D79C-4291-98B0-A9DEDCC6E37D}"/>
          </ac:grpSpMkLst>
        </pc:grpChg>
        <pc:grpChg chg="del mod ord">
          <ac:chgData name="li bo" userId="86e360d6c7446f46" providerId="LiveId" clId="{B9A1CC41-973B-414B-B4B5-2641831FFD07}" dt="2022-08-12T08:44:37.741" v="13557" actId="165"/>
          <ac:grpSpMkLst>
            <pc:docMk/>
            <pc:sldMk cId="3639445768" sldId="305"/>
            <ac:grpSpMk id="102" creationId="{66AFBC41-8148-4FCC-8587-7B9F5B2B13FF}"/>
          </ac:grpSpMkLst>
        </pc:grpChg>
        <pc:grpChg chg="add del mod">
          <ac:chgData name="li bo" userId="86e360d6c7446f46" providerId="LiveId" clId="{B9A1CC41-973B-414B-B4B5-2641831FFD07}" dt="2022-08-12T08:38:06.504" v="13432" actId="478"/>
          <ac:grpSpMkLst>
            <pc:docMk/>
            <pc:sldMk cId="3639445768" sldId="305"/>
            <ac:grpSpMk id="103" creationId="{977E9B41-DCFC-4557-8AC5-0072A65A6D2D}"/>
          </ac:grpSpMkLst>
        </pc:grpChg>
        <pc:grpChg chg="add mod">
          <ac:chgData name="li bo" userId="86e360d6c7446f46" providerId="LiveId" clId="{B9A1CC41-973B-414B-B4B5-2641831FFD07}" dt="2022-08-12T08:55:19.934" v="13760" actId="1076"/>
          <ac:grpSpMkLst>
            <pc:docMk/>
            <pc:sldMk cId="3639445768" sldId="305"/>
            <ac:grpSpMk id="150" creationId="{7BAA7583-7930-436B-8095-60268D5CF01B}"/>
          </ac:grpSpMkLst>
        </pc:grpChg>
        <pc:grpChg chg="add del mod">
          <ac:chgData name="li bo" userId="86e360d6c7446f46" providerId="LiveId" clId="{B9A1CC41-973B-414B-B4B5-2641831FFD07}" dt="2022-08-12T08:42:44.087" v="13520" actId="165"/>
          <ac:grpSpMkLst>
            <pc:docMk/>
            <pc:sldMk cId="3639445768" sldId="305"/>
            <ac:grpSpMk id="169" creationId="{E31F85C7-7C98-458C-B2E3-48FEBF97197A}"/>
          </ac:grpSpMkLst>
        </pc:grpChg>
        <pc:grpChg chg="add del mod">
          <ac:chgData name="li bo" userId="86e360d6c7446f46" providerId="LiveId" clId="{B9A1CC41-973B-414B-B4B5-2641831FFD07}" dt="2022-08-12T08:52:55.834" v="13708" actId="478"/>
          <ac:grpSpMkLst>
            <pc:docMk/>
            <pc:sldMk cId="3639445768" sldId="305"/>
            <ac:grpSpMk id="204" creationId="{F35A0254-AD85-4420-8D5E-C50CF0E47F0A}"/>
          </ac:grpSpMkLst>
        </pc:grpChg>
        <pc:grpChg chg="add mod">
          <ac:chgData name="li bo" userId="86e360d6c7446f46" providerId="LiveId" clId="{B9A1CC41-973B-414B-B4B5-2641831FFD07}" dt="2022-08-12T08:58:49.189" v="13847" actId="1076"/>
          <ac:grpSpMkLst>
            <pc:docMk/>
            <pc:sldMk cId="3639445768" sldId="305"/>
            <ac:grpSpMk id="205" creationId="{2A460644-38F4-4FE2-BFA5-FD4F049F1270}"/>
          </ac:grpSpMkLst>
        </pc:grpChg>
        <pc:grpChg chg="add mod">
          <ac:chgData name="li bo" userId="86e360d6c7446f46" providerId="LiveId" clId="{B9A1CC41-973B-414B-B4B5-2641831FFD07}" dt="2022-08-12T08:55:28.326" v="13761" actId="1076"/>
          <ac:grpSpMkLst>
            <pc:docMk/>
            <pc:sldMk cId="3639445768" sldId="305"/>
            <ac:grpSpMk id="224" creationId="{2B7BFB83-D5BD-4990-9A54-C1E24BC068BB}"/>
          </ac:grpSpMkLst>
        </pc:grpChg>
        <pc:grpChg chg="ord">
          <ac:chgData name="li bo" userId="86e360d6c7446f46" providerId="LiveId" clId="{B9A1CC41-973B-414B-B4B5-2641831FFD07}" dt="2022-08-12T09:07:45.281" v="14054"/>
          <ac:grpSpMkLst>
            <pc:docMk/>
            <pc:sldMk cId="3639445768" sldId="305"/>
            <ac:grpSpMk id="258" creationId="{DF273ED2-485C-4C89-B646-9F9B9C1ED41B}"/>
          </ac:grpSpMkLst>
        </pc:grpChg>
        <pc:grpChg chg="ord">
          <ac:chgData name="li bo" userId="86e360d6c7446f46" providerId="LiveId" clId="{B9A1CC41-973B-414B-B4B5-2641831FFD07}" dt="2022-08-12T09:07:52.396" v="14091"/>
          <ac:grpSpMkLst>
            <pc:docMk/>
            <pc:sldMk cId="3639445768" sldId="305"/>
            <ac:grpSpMk id="262" creationId="{E9936682-10B5-4202-B67E-8FC989DDDC27}"/>
          </ac:grpSpMkLst>
        </pc:grpChg>
        <pc:grpChg chg="ord">
          <ac:chgData name="li bo" userId="86e360d6c7446f46" providerId="LiveId" clId="{B9A1CC41-973B-414B-B4B5-2641831FFD07}" dt="2022-08-12T09:08:14.683" v="14147"/>
          <ac:grpSpMkLst>
            <pc:docMk/>
            <pc:sldMk cId="3639445768" sldId="305"/>
            <ac:grpSpMk id="268" creationId="{78DB3622-5D1C-4D5A-9D04-1C5FDCA29559}"/>
          </ac:grpSpMkLst>
        </pc:grpChg>
        <pc:grpChg chg="ord">
          <ac:chgData name="li bo" userId="86e360d6c7446f46" providerId="LiveId" clId="{B9A1CC41-973B-414B-B4B5-2641831FFD07}" dt="2022-08-12T09:08:22.393" v="14191"/>
          <ac:grpSpMkLst>
            <pc:docMk/>
            <pc:sldMk cId="3639445768" sldId="305"/>
            <ac:grpSpMk id="272" creationId="{685B6666-30F7-4CCE-9A48-F29B4510D413}"/>
          </ac:grpSpMkLst>
        </pc:grpChg>
        <pc:grpChg chg="ord">
          <ac:chgData name="li bo" userId="86e360d6c7446f46" providerId="LiveId" clId="{B9A1CC41-973B-414B-B4B5-2641831FFD07}" dt="2022-08-12T09:08:53.678" v="14237"/>
          <ac:grpSpMkLst>
            <pc:docMk/>
            <pc:sldMk cId="3639445768" sldId="305"/>
            <ac:grpSpMk id="278" creationId="{9BA5C25C-89B0-4785-BEB0-3BA114703D40}"/>
          </ac:grpSpMkLst>
        </pc:grpChg>
        <pc:picChg chg="add del mod">
          <ac:chgData name="li bo" userId="86e360d6c7446f46" providerId="LiveId" clId="{B9A1CC41-973B-414B-B4B5-2641831FFD07}" dt="2022-08-12T08:33:23.501" v="13338" actId="478"/>
          <ac:picMkLst>
            <pc:docMk/>
            <pc:sldMk cId="3639445768" sldId="305"/>
            <ac:picMk id="13" creationId="{37DA6614-96CC-41CA-9EED-22A10F3BBE3F}"/>
          </ac:picMkLst>
        </pc:picChg>
        <pc:picChg chg="add del mod">
          <ac:chgData name="li bo" userId="86e360d6c7446f46" providerId="LiveId" clId="{B9A1CC41-973B-414B-B4B5-2641831FFD07}" dt="2022-08-12T08:32:10.789" v="13274" actId="478"/>
          <ac:picMkLst>
            <pc:docMk/>
            <pc:sldMk cId="3639445768" sldId="305"/>
            <ac:picMk id="15" creationId="{5FCF7AFF-DC84-4538-B6B3-F9C62C93990C}"/>
          </ac:picMkLst>
        </pc:picChg>
        <pc:picChg chg="del">
          <ac:chgData name="li bo" userId="86e360d6c7446f46" providerId="LiveId" clId="{B9A1CC41-973B-414B-B4B5-2641831FFD07}" dt="2022-08-12T08:07:57.255" v="12989" actId="478"/>
          <ac:picMkLst>
            <pc:docMk/>
            <pc:sldMk cId="3639445768" sldId="305"/>
            <ac:picMk id="22" creationId="{A22B17BD-7379-4873-8A5E-C45F703CB3DF}"/>
          </ac:picMkLst>
        </pc:picChg>
        <pc:picChg chg="del">
          <ac:chgData name="li bo" userId="86e360d6c7446f46" providerId="LiveId" clId="{B9A1CC41-973B-414B-B4B5-2641831FFD07}" dt="2022-08-12T08:07:58.614" v="12992" actId="478"/>
          <ac:picMkLst>
            <pc:docMk/>
            <pc:sldMk cId="3639445768" sldId="305"/>
            <ac:picMk id="32" creationId="{C57AC70E-A05C-4DA6-AD0F-92115C05DD55}"/>
          </ac:picMkLst>
        </pc:picChg>
        <pc:picChg chg="del">
          <ac:chgData name="li bo" userId="86e360d6c7446f46" providerId="LiveId" clId="{B9A1CC41-973B-414B-B4B5-2641831FFD07}" dt="2022-08-12T08:07:58.237" v="12991" actId="478"/>
          <ac:picMkLst>
            <pc:docMk/>
            <pc:sldMk cId="3639445768" sldId="305"/>
            <ac:picMk id="38" creationId="{D1F2ABB4-6762-4798-AA8B-1FC6DA744E90}"/>
          </ac:picMkLst>
        </pc:picChg>
        <pc:picChg chg="del mod">
          <ac:chgData name="li bo" userId="86e360d6c7446f46" providerId="LiveId" clId="{B9A1CC41-973B-414B-B4B5-2641831FFD07}" dt="2022-08-12T08:22:34.624" v="13119" actId="478"/>
          <ac:picMkLst>
            <pc:docMk/>
            <pc:sldMk cId="3639445768" sldId="305"/>
            <ac:picMk id="46" creationId="{0501E71E-A92B-4D0E-BFA6-00BE9BFDACDD}"/>
          </ac:picMkLst>
        </pc:picChg>
        <pc:picChg chg="del mod">
          <ac:chgData name="li bo" userId="86e360d6c7446f46" providerId="LiveId" clId="{B9A1CC41-973B-414B-B4B5-2641831FFD07}" dt="2022-08-12T08:22:35.204" v="13120" actId="478"/>
          <ac:picMkLst>
            <pc:docMk/>
            <pc:sldMk cId="3639445768" sldId="305"/>
            <ac:picMk id="53" creationId="{C6DC6B60-2B65-401A-AA8E-C8B2B87D74CA}"/>
          </ac:picMkLst>
        </pc:picChg>
        <pc:picChg chg="del mod">
          <ac:chgData name="li bo" userId="86e360d6c7446f46" providerId="LiveId" clId="{B9A1CC41-973B-414B-B4B5-2641831FFD07}" dt="2022-08-12T08:09:10.916" v="13066" actId="478"/>
          <ac:picMkLst>
            <pc:docMk/>
            <pc:sldMk cId="3639445768" sldId="305"/>
            <ac:picMk id="58" creationId="{8924364B-FA20-461B-A28C-EADA021B6321}"/>
          </ac:picMkLst>
        </pc:picChg>
        <pc:picChg chg="del mod">
          <ac:chgData name="li bo" userId="86e360d6c7446f46" providerId="LiveId" clId="{B9A1CC41-973B-414B-B4B5-2641831FFD07}" dt="2022-08-12T08:29:18.687" v="13199" actId="478"/>
          <ac:picMkLst>
            <pc:docMk/>
            <pc:sldMk cId="3639445768" sldId="305"/>
            <ac:picMk id="70" creationId="{7676AA23-6B26-4B26-8ADC-60197F985738}"/>
          </ac:picMkLst>
        </pc:picChg>
        <pc:picChg chg="mod ord topLvl">
          <ac:chgData name="li bo" userId="86e360d6c7446f46" providerId="LiveId" clId="{B9A1CC41-973B-414B-B4B5-2641831FFD07}" dt="2022-08-12T08:44:42.598" v="13558" actId="164"/>
          <ac:picMkLst>
            <pc:docMk/>
            <pc:sldMk cId="3639445768" sldId="305"/>
            <ac:picMk id="72" creationId="{13FDA865-2E11-46FD-8640-95F912FDCEF8}"/>
          </ac:picMkLst>
        </pc:picChg>
        <pc:picChg chg="add del mod">
          <ac:chgData name="li bo" userId="86e360d6c7446f46" providerId="LiveId" clId="{B9A1CC41-973B-414B-B4B5-2641831FFD07}" dt="2022-08-12T08:29:40.215" v="13216" actId="478"/>
          <ac:picMkLst>
            <pc:docMk/>
            <pc:sldMk cId="3639445768" sldId="305"/>
            <ac:picMk id="73" creationId="{0E05EF01-45AD-4EA7-A116-9F29661F75C2}"/>
          </ac:picMkLst>
        </pc:picChg>
        <pc:picChg chg="mod ord topLvl">
          <ac:chgData name="li bo" userId="86e360d6c7446f46" providerId="LiveId" clId="{B9A1CC41-973B-414B-B4B5-2641831FFD07}" dt="2022-08-12T08:44:42.598" v="13558" actId="164"/>
          <ac:picMkLst>
            <pc:docMk/>
            <pc:sldMk cId="3639445768" sldId="305"/>
            <ac:picMk id="75" creationId="{CCFC3997-869D-43A6-A76B-ACCB12113230}"/>
          </ac:picMkLst>
        </pc:picChg>
        <pc:picChg chg="add del mod">
          <ac:chgData name="li bo" userId="86e360d6c7446f46" providerId="LiveId" clId="{B9A1CC41-973B-414B-B4B5-2641831FFD07}" dt="2022-08-12T08:30:21.623" v="13234" actId="478"/>
          <ac:picMkLst>
            <pc:docMk/>
            <pc:sldMk cId="3639445768" sldId="305"/>
            <ac:picMk id="76" creationId="{1262CB2A-C1B5-4870-B503-4A499C919061}"/>
          </ac:picMkLst>
        </pc:picChg>
        <pc:picChg chg="mod ord topLvl">
          <ac:chgData name="li bo" userId="86e360d6c7446f46" providerId="LiveId" clId="{B9A1CC41-973B-414B-B4B5-2641831FFD07}" dt="2022-08-12T08:44:42.598" v="13558" actId="164"/>
          <ac:picMkLst>
            <pc:docMk/>
            <pc:sldMk cId="3639445768" sldId="305"/>
            <ac:picMk id="78" creationId="{49994268-B9DD-4D2E-A355-CD4D482DAB93}"/>
          </ac:picMkLst>
        </pc:picChg>
        <pc:picChg chg="del mod ord">
          <ac:chgData name="li bo" userId="86e360d6c7446f46" providerId="LiveId" clId="{B9A1CC41-973B-414B-B4B5-2641831FFD07}" dt="2022-08-12T08:51:44.643" v="13649" actId="478"/>
          <ac:picMkLst>
            <pc:docMk/>
            <pc:sldMk cId="3639445768" sldId="305"/>
            <ac:picMk id="83" creationId="{842144B7-8AFD-49C4-9754-7280439C7D83}"/>
          </ac:picMkLst>
        </pc:picChg>
        <pc:picChg chg="add del mod">
          <ac:chgData name="li bo" userId="86e360d6c7446f46" providerId="LiveId" clId="{B9A1CC41-973B-414B-B4B5-2641831FFD07}" dt="2022-08-12T08:32:32.380" v="13290" actId="478"/>
          <ac:picMkLst>
            <pc:docMk/>
            <pc:sldMk cId="3639445768" sldId="305"/>
            <ac:picMk id="84" creationId="{7498370E-AE27-446D-BFD6-D0E66D6D4C65}"/>
          </ac:picMkLst>
        </pc:picChg>
        <pc:picChg chg="del mod ord">
          <ac:chgData name="li bo" userId="86e360d6c7446f46" providerId="LiveId" clId="{B9A1CC41-973B-414B-B4B5-2641831FFD07}" dt="2022-08-12T08:32:50.889" v="13306" actId="478"/>
          <ac:picMkLst>
            <pc:docMk/>
            <pc:sldMk cId="3639445768" sldId="305"/>
            <ac:picMk id="86" creationId="{8263E79B-6DD4-4EBD-BB77-DF9C01AD2590}"/>
          </ac:picMkLst>
        </pc:picChg>
        <pc:picChg chg="mod ord topLvl">
          <ac:chgData name="li bo" userId="86e360d6c7446f46" providerId="LiveId" clId="{B9A1CC41-973B-414B-B4B5-2641831FFD07}" dt="2022-08-12T08:45:01.186" v="13563" actId="1076"/>
          <ac:picMkLst>
            <pc:docMk/>
            <pc:sldMk cId="3639445768" sldId="305"/>
            <ac:picMk id="88" creationId="{72357299-5E4A-49A6-9731-5A9BDC447366}"/>
          </ac:picMkLst>
        </pc:picChg>
        <pc:picChg chg="del mod ord">
          <ac:chgData name="li bo" userId="86e360d6c7446f46" providerId="LiveId" clId="{B9A1CC41-973B-414B-B4B5-2641831FFD07}" dt="2022-08-12T08:36:21.836" v="13406" actId="478"/>
          <ac:picMkLst>
            <pc:docMk/>
            <pc:sldMk cId="3639445768" sldId="305"/>
            <ac:picMk id="90" creationId="{F7B75C9B-1EFA-4D3C-998A-A241793413DF}"/>
          </ac:picMkLst>
        </pc:picChg>
        <pc:picChg chg="add del mod">
          <ac:chgData name="li bo" userId="86e360d6c7446f46" providerId="LiveId" clId="{B9A1CC41-973B-414B-B4B5-2641831FFD07}" dt="2022-08-12T08:33:38.467" v="13354" actId="478"/>
          <ac:picMkLst>
            <pc:docMk/>
            <pc:sldMk cId="3639445768" sldId="305"/>
            <ac:picMk id="91" creationId="{CA0FDEC1-ECC4-453D-AF55-C99F4B256FED}"/>
          </ac:picMkLst>
        </pc:picChg>
        <pc:picChg chg="del mod ord">
          <ac:chgData name="li bo" userId="86e360d6c7446f46" providerId="LiveId" clId="{B9A1CC41-973B-414B-B4B5-2641831FFD07}" dt="2022-08-12T08:33:45.820" v="13366" actId="478"/>
          <ac:picMkLst>
            <pc:docMk/>
            <pc:sldMk cId="3639445768" sldId="305"/>
            <ac:picMk id="93" creationId="{8A910733-1435-43A8-85A4-F29B994F489C}"/>
          </ac:picMkLst>
        </pc:picChg>
        <pc:picChg chg="del mod ord">
          <ac:chgData name="li bo" userId="86e360d6c7446f46" providerId="LiveId" clId="{B9A1CC41-973B-414B-B4B5-2641831FFD07}" dt="2022-08-12T08:36:36.722" v="13422" actId="478"/>
          <ac:picMkLst>
            <pc:docMk/>
            <pc:sldMk cId="3639445768" sldId="305"/>
            <ac:picMk id="95" creationId="{2F38DBF3-6C1B-44ED-A8EF-01BAC885DB98}"/>
          </ac:picMkLst>
        </pc:picChg>
        <pc:picChg chg="del mod ord">
          <ac:chgData name="li bo" userId="86e360d6c7446f46" providerId="LiveId" clId="{B9A1CC41-973B-414B-B4B5-2641831FFD07}" dt="2022-08-12T08:52:24.084" v="13701" actId="478"/>
          <ac:picMkLst>
            <pc:docMk/>
            <pc:sldMk cId="3639445768" sldId="305"/>
            <ac:picMk id="98" creationId="{BFFDFE8A-21FE-40F7-B8EA-F1811E293AF6}"/>
          </ac:picMkLst>
        </pc:picChg>
        <pc:picChg chg="mod ord topLvl">
          <ac:chgData name="li bo" userId="86e360d6c7446f46" providerId="LiveId" clId="{B9A1CC41-973B-414B-B4B5-2641831FFD07}" dt="2022-08-12T08:44:59.569" v="13562" actId="1076"/>
          <ac:picMkLst>
            <pc:docMk/>
            <pc:sldMk cId="3639445768" sldId="305"/>
            <ac:picMk id="101" creationId="{3E0ECEC4-3271-4D7A-B90B-B860323C394C}"/>
          </ac:picMkLst>
        </pc:picChg>
        <pc:picChg chg="add del mod">
          <ac:chgData name="li bo" userId="86e360d6c7446f46" providerId="LiveId" clId="{B9A1CC41-973B-414B-B4B5-2641831FFD07}" dt="2022-08-12T08:41:59.395" v="13510" actId="478"/>
          <ac:picMkLst>
            <pc:docMk/>
            <pc:sldMk cId="3639445768" sldId="305"/>
            <ac:picMk id="143" creationId="{957EDD85-4CB2-47D3-9556-5C5D06F04DF9}"/>
          </ac:picMkLst>
        </pc:picChg>
        <pc:picChg chg="add del mod">
          <ac:chgData name="li bo" userId="86e360d6c7446f46" providerId="LiveId" clId="{B9A1CC41-973B-414B-B4B5-2641831FFD07}" dt="2022-08-12T08:41:41.217" v="13494" actId="478"/>
          <ac:picMkLst>
            <pc:docMk/>
            <pc:sldMk cId="3639445768" sldId="305"/>
            <ac:picMk id="144" creationId="{32C35CFC-CFE5-429C-A3FF-E0ADB7824348}"/>
          </ac:picMkLst>
        </pc:picChg>
        <pc:picChg chg="mod ord">
          <ac:chgData name="li bo" userId="86e360d6c7446f46" providerId="LiveId" clId="{B9A1CC41-973B-414B-B4B5-2641831FFD07}" dt="2022-08-12T08:44:42.598" v="13558" actId="164"/>
          <ac:picMkLst>
            <pc:docMk/>
            <pc:sldMk cId="3639445768" sldId="305"/>
            <ac:picMk id="146" creationId="{36439EE1-434B-4D78-A012-5FD1EE7249CE}"/>
          </ac:picMkLst>
        </pc:picChg>
        <pc:picChg chg="mod ord">
          <ac:chgData name="li bo" userId="86e360d6c7446f46" providerId="LiveId" clId="{B9A1CC41-973B-414B-B4B5-2641831FFD07}" dt="2022-08-12T08:45:04.160" v="13564" actId="1076"/>
          <ac:picMkLst>
            <pc:docMk/>
            <pc:sldMk cId="3639445768" sldId="305"/>
            <ac:picMk id="148" creationId="{4C7165A2-1A8D-4212-B2EF-AD68DBFCA864}"/>
          </ac:picMkLst>
        </pc:picChg>
        <pc:picChg chg="mo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163" creationId="{35EBB3A0-01CC-47D1-9AAD-B25069F27E71}"/>
          </ac:picMkLst>
        </pc:picChg>
        <pc:picChg chg="mo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164" creationId="{AC2D8EF0-93B9-40DF-8D73-EB60CBB1C37A}"/>
          </ac:picMkLst>
        </pc:picChg>
        <pc:picChg chg="mo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165" creationId="{72F73C01-E101-4E35-B46B-D403934988A8}"/>
          </ac:picMkLst>
        </pc:picChg>
        <pc:picChg chg="del mod">
          <ac:chgData name="li bo" userId="86e360d6c7446f46" providerId="LiveId" clId="{B9A1CC41-973B-414B-B4B5-2641831FFD07}" dt="2022-08-12T09:07:52.387" v="14084" actId="478"/>
          <ac:picMkLst>
            <pc:docMk/>
            <pc:sldMk cId="3639445768" sldId="305"/>
            <ac:picMk id="167" creationId="{86254930-28F3-40A0-A301-6F4DAB46A506}"/>
          </ac:picMkLst>
        </pc:picChg>
        <pc:picChg chg="del mod">
          <ac:chgData name="li bo" userId="86e360d6c7446f46" providerId="LiveId" clId="{B9A1CC41-973B-414B-B4B5-2641831FFD07}" dt="2022-08-12T09:07:45.270" v="14047" actId="478"/>
          <ac:picMkLst>
            <pc:docMk/>
            <pc:sldMk cId="3639445768" sldId="305"/>
            <ac:picMk id="168" creationId="{901A85DA-F8A5-476B-A05E-88324A54F875}"/>
          </ac:picMkLst>
        </pc:picChg>
        <pc:picChg chg="mod topLvl">
          <ac:chgData name="li bo" userId="86e360d6c7446f46" providerId="LiveId" clId="{B9A1CC41-973B-414B-B4B5-2641831FFD07}" dt="2022-08-12T08:45:37.764" v="13571" actId="164"/>
          <ac:picMkLst>
            <pc:docMk/>
            <pc:sldMk cId="3639445768" sldId="305"/>
            <ac:picMk id="182" creationId="{8CD3DFF7-5F5A-49FA-9E22-ADD41360BEFD}"/>
          </ac:picMkLst>
        </pc:picChg>
        <pc:picChg chg="mod topLvl">
          <ac:chgData name="li bo" userId="86e360d6c7446f46" providerId="LiveId" clId="{B9A1CC41-973B-414B-B4B5-2641831FFD07}" dt="2022-08-12T08:45:37.764" v="13571" actId="164"/>
          <ac:picMkLst>
            <pc:docMk/>
            <pc:sldMk cId="3639445768" sldId="305"/>
            <ac:picMk id="183" creationId="{41CD0676-0247-4780-A6E5-3515D7129D66}"/>
          </ac:picMkLst>
        </pc:picChg>
        <pc:picChg chg="del mod topLvl">
          <ac:chgData name="li bo" userId="86e360d6c7446f46" providerId="LiveId" clId="{B9A1CC41-973B-414B-B4B5-2641831FFD07}" dt="2022-08-12T08:42:47.895" v="13521" actId="478"/>
          <ac:picMkLst>
            <pc:docMk/>
            <pc:sldMk cId="3639445768" sldId="305"/>
            <ac:picMk id="184" creationId="{D5AB1AAB-FD39-4F7B-846B-538349360B7B}"/>
          </ac:picMkLst>
        </pc:picChg>
        <pc:picChg chg="del mod topLvl">
          <ac:chgData name="li bo" userId="86e360d6c7446f46" providerId="LiveId" clId="{B9A1CC41-973B-414B-B4B5-2641831FFD07}" dt="2022-08-12T08:42:49.608" v="13524" actId="478"/>
          <ac:picMkLst>
            <pc:docMk/>
            <pc:sldMk cId="3639445768" sldId="305"/>
            <ac:picMk id="186" creationId="{CB83A650-5A5D-494C-8325-F46F761A29F2}"/>
          </ac:picMkLst>
        </pc:picChg>
        <pc:picChg chg="del mod topLvl">
          <ac:chgData name="li bo" userId="86e360d6c7446f46" providerId="LiveId" clId="{B9A1CC41-973B-414B-B4B5-2641831FFD07}" dt="2022-08-12T09:08:22.382" v="14185" actId="478"/>
          <ac:picMkLst>
            <pc:docMk/>
            <pc:sldMk cId="3639445768" sldId="305"/>
            <ac:picMk id="187" creationId="{9EE0D925-4788-4ADC-811E-CB8976C5A656}"/>
          </ac:picMkLst>
        </pc:picChg>
        <pc:picChg chg="add del mod">
          <ac:chgData name="li bo" userId="86e360d6c7446f46" providerId="LiveId" clId="{B9A1CC41-973B-414B-B4B5-2641831FFD07}" dt="2022-08-12T09:08:14.672" v="14141" actId="478"/>
          <ac:picMkLst>
            <pc:docMk/>
            <pc:sldMk cId="3639445768" sldId="305"/>
            <ac:picMk id="197" creationId="{9960024A-5B8E-4463-B244-737C3E21CBB7}"/>
          </ac:picMkLst>
        </pc:picChg>
        <pc:picChg chg="add mod">
          <ac:chgData name="li bo" userId="86e360d6c7446f46" providerId="LiveId" clId="{B9A1CC41-973B-414B-B4B5-2641831FFD07}" dt="2022-08-12T08:45:37.764" v="13571" actId="164"/>
          <ac:picMkLst>
            <pc:docMk/>
            <pc:sldMk cId="3639445768" sldId="305"/>
            <ac:picMk id="198" creationId="{879B80C0-93DA-44A6-AB54-0FC702ABE53E}"/>
          </ac:picMkLst>
        </pc:picChg>
        <pc:picChg chg="del mod ord">
          <ac:chgData name="li bo" userId="86e360d6c7446f46" providerId="LiveId" clId="{B9A1CC41-973B-414B-B4B5-2641831FFD07}" dt="2022-08-12T08:52:04.063" v="13666" actId="478"/>
          <ac:picMkLst>
            <pc:docMk/>
            <pc:sldMk cId="3639445768" sldId="305"/>
            <ac:picMk id="210" creationId="{4FE166BF-9406-426C-BDDA-15F7B012A6B2}"/>
          </ac:picMkLst>
        </pc:picChg>
        <pc:picChg chg="del mod ord">
          <ac:chgData name="li bo" userId="86e360d6c7446f46" providerId="LiveId" clId="{B9A1CC41-973B-414B-B4B5-2641831FFD07}" dt="2022-08-12T08:52:12.729" v="13683" actId="478"/>
          <ac:picMkLst>
            <pc:docMk/>
            <pc:sldMk cId="3639445768" sldId="305"/>
            <ac:picMk id="212" creationId="{01984F0A-AFA8-4BA2-9FBF-C27FD8B57E8B}"/>
          </ac:picMkLst>
        </pc:picChg>
        <pc:picChg chg="del mod ord">
          <ac:chgData name="li bo" userId="86e360d6c7446f46" providerId="LiveId" clId="{B9A1CC41-973B-414B-B4B5-2641831FFD07}" dt="2022-08-12T09:07:33.634" v="14019" actId="478"/>
          <ac:picMkLst>
            <pc:docMk/>
            <pc:sldMk cId="3639445768" sldId="305"/>
            <ac:picMk id="214" creationId="{281FD8BE-D6B4-4A8E-8E90-313B5E7196B7}"/>
          </ac:picMkLst>
        </pc:picChg>
        <pc:picChg chg="del mod ord">
          <ac:chgData name="li bo" userId="86e360d6c7446f46" providerId="LiveId" clId="{B9A1CC41-973B-414B-B4B5-2641831FFD07}" dt="2022-08-12T09:08:05.026" v="14114" actId="478"/>
          <ac:picMkLst>
            <pc:docMk/>
            <pc:sldMk cId="3639445768" sldId="305"/>
            <ac:picMk id="216" creationId="{A96FFE2F-5A83-4558-A9CA-DBAABE8E5904}"/>
          </ac:picMkLst>
        </pc:picChg>
        <pc:picChg chg="add del mod">
          <ac:chgData name="li bo" userId="86e360d6c7446f46" providerId="LiveId" clId="{B9A1CC41-973B-414B-B4B5-2641831FFD07}" dt="2022-08-12T08:54:22.363" v="13726" actId="478"/>
          <ac:picMkLst>
            <pc:docMk/>
            <pc:sldMk cId="3639445768" sldId="305"/>
            <ac:picMk id="217" creationId="{F408BA72-C517-4311-BBB8-2F7152DC254C}"/>
          </ac:picMkLst>
        </pc:picChg>
        <pc:picChg chg="del mod ord">
          <ac:chgData name="li bo" userId="86e360d6c7446f46" providerId="LiveId" clId="{B9A1CC41-973B-414B-B4B5-2641831FFD07}" dt="2022-08-12T08:54:43.601" v="13741" actId="478"/>
          <ac:picMkLst>
            <pc:docMk/>
            <pc:sldMk cId="3639445768" sldId="305"/>
            <ac:picMk id="219" creationId="{C6311097-F79A-44B9-8288-E8B5897E1CDB}"/>
          </ac:picMkLst>
        </pc:picChg>
        <pc:picChg chg="del mod ord">
          <ac:chgData name="li bo" userId="86e360d6c7446f46" providerId="LiveId" clId="{B9A1CC41-973B-414B-B4B5-2641831FFD07}" dt="2022-08-12T08:55:02.680" v="13755" actId="478"/>
          <ac:picMkLst>
            <pc:docMk/>
            <pc:sldMk cId="3639445768" sldId="305"/>
            <ac:picMk id="221" creationId="{AAC39760-7296-4EBD-B83A-7581B423551E}"/>
          </ac:picMkLst>
        </pc:picChg>
        <pc:picChg chg="del mod ord">
          <ac:chgData name="li bo" userId="86e360d6c7446f46" providerId="LiveId" clId="{B9A1CC41-973B-414B-B4B5-2641831FFD07}" dt="2022-08-12T08:57:38.663" v="13831" actId="478"/>
          <ac:picMkLst>
            <pc:docMk/>
            <pc:sldMk cId="3639445768" sldId="305"/>
            <ac:picMk id="223" creationId="{CE886DEF-60FB-4C2E-A89F-3E857E960819}"/>
          </ac:picMkLst>
        </pc:picChg>
        <pc:picChg chg="mod">
          <ac:chgData name="li bo" userId="86e360d6c7446f46" providerId="LiveId" clId="{B9A1CC41-973B-414B-B4B5-2641831FFD07}" dt="2022-08-12T08:55:06.270" v="13758"/>
          <ac:picMkLst>
            <pc:docMk/>
            <pc:sldMk cId="3639445768" sldId="305"/>
            <ac:picMk id="229" creationId="{676DDCB5-EB90-4600-B9DF-BD4DD768DDC1}"/>
          </ac:picMkLst>
        </pc:picChg>
        <pc:picChg chg="mod">
          <ac:chgData name="li bo" userId="86e360d6c7446f46" providerId="LiveId" clId="{B9A1CC41-973B-414B-B4B5-2641831FFD07}" dt="2022-08-12T08:55:06.270" v="13758"/>
          <ac:picMkLst>
            <pc:docMk/>
            <pc:sldMk cId="3639445768" sldId="305"/>
            <ac:picMk id="230" creationId="{05187EF7-6401-4E75-BF21-8113FDCF5519}"/>
          </ac:picMkLst>
        </pc:picChg>
        <pc:picChg chg="del mod">
          <ac:chgData name="li bo" userId="86e360d6c7446f46" providerId="LiveId" clId="{B9A1CC41-973B-414B-B4B5-2641831FFD07}" dt="2022-08-12T08:55:50.681" v="13765" actId="478"/>
          <ac:picMkLst>
            <pc:docMk/>
            <pc:sldMk cId="3639445768" sldId="305"/>
            <ac:picMk id="231" creationId="{E58D64A0-0288-4FAE-AEEE-9044B348D739}"/>
          </ac:picMkLst>
        </pc:picChg>
        <pc:picChg chg="del mod">
          <ac:chgData name="li bo" userId="86e360d6c7446f46" providerId="LiveId" clId="{B9A1CC41-973B-414B-B4B5-2641831FFD07}" dt="2022-08-12T09:08:53.667" v="14233" actId="478"/>
          <ac:picMkLst>
            <pc:docMk/>
            <pc:sldMk cId="3639445768" sldId="305"/>
            <ac:picMk id="241" creationId="{118F45D4-76B6-4C38-9830-5CA7F1409BA6}"/>
          </ac:picMkLst>
        </pc:picChg>
        <pc:picChg chg="mod">
          <ac:chgData name="li bo" userId="86e360d6c7446f46" providerId="LiveId" clId="{B9A1CC41-973B-414B-B4B5-2641831FFD07}" dt="2022-08-12T08:55:06.270" v="13758"/>
          <ac:picMkLst>
            <pc:docMk/>
            <pc:sldMk cId="3639445768" sldId="305"/>
            <ac:picMk id="242" creationId="{14808E88-7756-4685-835B-FB88427129A3}"/>
          </ac:picMkLst>
        </pc:picChg>
        <pc:picChg chg="add del mod">
          <ac:chgData name="li bo" userId="86e360d6c7446f46" providerId="LiveId" clId="{B9A1CC41-973B-414B-B4B5-2641831FFD07}" dt="2022-08-12T08:56:19.329" v="13787" actId="478"/>
          <ac:picMkLst>
            <pc:docMk/>
            <pc:sldMk cId="3639445768" sldId="305"/>
            <ac:picMk id="244" creationId="{313888E0-88CB-4083-9D17-64C2E54C8D3A}"/>
          </ac:picMkLst>
        </pc:picChg>
        <pc:picChg chg="del mod ord">
          <ac:chgData name="li bo" userId="86e360d6c7446f46" providerId="LiveId" clId="{B9A1CC41-973B-414B-B4B5-2641831FFD07}" dt="2022-08-12T08:56:43.388" v="13801" actId="478"/>
          <ac:picMkLst>
            <pc:docMk/>
            <pc:sldMk cId="3639445768" sldId="305"/>
            <ac:picMk id="246" creationId="{162CC727-1542-4A33-BD29-ABA06210B133}"/>
          </ac:picMkLst>
        </pc:picChg>
        <pc:picChg chg="del mod ord">
          <ac:chgData name="li bo" userId="86e360d6c7446f46" providerId="LiveId" clId="{B9A1CC41-973B-414B-B4B5-2641831FFD07}" dt="2022-08-12T09:09:02.004" v="14254" actId="478"/>
          <ac:picMkLst>
            <pc:docMk/>
            <pc:sldMk cId="3639445768" sldId="305"/>
            <ac:picMk id="248" creationId="{0A43EFC4-2562-448A-807D-B10326141E31}"/>
          </ac:picMkLst>
        </pc:picChg>
        <pc:picChg chg="del mod ord">
          <ac:chgData name="li bo" userId="86e360d6c7446f46" providerId="LiveId" clId="{B9A1CC41-973B-414B-B4B5-2641831FFD07}" dt="2022-08-12T09:08:37.259" v="14210" actId="478"/>
          <ac:picMkLst>
            <pc:docMk/>
            <pc:sldMk cId="3639445768" sldId="305"/>
            <ac:picMk id="250" creationId="{2B857DB3-EB9A-45A7-8030-6417489803BE}"/>
          </ac:picMkLst>
        </pc:picChg>
        <pc:picChg chg="mod ord">
          <ac:chgData name="li bo" userId="86e360d6c7446f46" providerId="LiveId" clId="{B9A1CC41-973B-414B-B4B5-2641831FFD07}" dt="2022-08-12T09:07:33.634" v="14021" actId="962"/>
          <ac:picMkLst>
            <pc:docMk/>
            <pc:sldMk cId="3639445768" sldId="305"/>
            <ac:picMk id="254" creationId="{92B6D4D8-4AA5-4786-AE03-4AF8DE753491}"/>
          </ac:picMkLst>
        </pc:picChg>
        <pc:picChg chg="mod or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257" creationId="{F5691D6E-EA27-4526-B32F-E671B139352A}"/>
          </ac:picMkLst>
        </pc:picChg>
        <pc:picChg chg="mod ord">
          <ac:chgData name="li bo" userId="86e360d6c7446f46" providerId="LiveId" clId="{B9A1CC41-973B-414B-B4B5-2641831FFD07}" dt="2022-08-12T09:42:18.913" v="14835" actId="2085"/>
          <ac:picMkLst>
            <pc:docMk/>
            <pc:sldMk cId="3639445768" sldId="305"/>
            <ac:picMk id="261" creationId="{EA061E8D-7076-4CE3-8FE0-468AF7A40FFB}"/>
          </ac:picMkLst>
        </pc:picChg>
        <pc:picChg chg="mod ord">
          <ac:chgData name="li bo" userId="86e360d6c7446f46" providerId="LiveId" clId="{B9A1CC41-973B-414B-B4B5-2641831FFD07}" dt="2022-08-12T09:08:05.026" v="14116" actId="962"/>
          <ac:picMkLst>
            <pc:docMk/>
            <pc:sldMk cId="3639445768" sldId="305"/>
            <ac:picMk id="264" creationId="{42783843-F377-4D7D-BDFE-789CE9FD0B5B}"/>
          </ac:picMkLst>
        </pc:picChg>
        <pc:picChg chg="mod ord">
          <ac:chgData name="li bo" userId="86e360d6c7446f46" providerId="LiveId" clId="{B9A1CC41-973B-414B-B4B5-2641831FFD07}" dt="2022-08-12T09:08:14.684" v="14150" actId="962"/>
          <ac:picMkLst>
            <pc:docMk/>
            <pc:sldMk cId="3639445768" sldId="305"/>
            <ac:picMk id="267" creationId="{3F721915-E8A0-40E4-8D7D-8FF163870DF7}"/>
          </ac:picMkLst>
        </pc:picChg>
        <pc:picChg chg="mod ord">
          <ac:chgData name="li bo" userId="86e360d6c7446f46" providerId="LiveId" clId="{B9A1CC41-973B-414B-B4B5-2641831FFD07}" dt="2022-08-12T09:08:22.394" v="14194" actId="962"/>
          <ac:picMkLst>
            <pc:docMk/>
            <pc:sldMk cId="3639445768" sldId="305"/>
            <ac:picMk id="271" creationId="{B3998B95-5EA3-41DC-84DB-BA9607296236}"/>
          </ac:picMkLst>
        </pc:picChg>
        <pc:picChg chg="mod ord">
          <ac:chgData name="li bo" userId="86e360d6c7446f46" providerId="LiveId" clId="{B9A1CC41-973B-414B-B4B5-2641831FFD07}" dt="2022-08-12T09:08:37.259" v="14212" actId="962"/>
          <ac:picMkLst>
            <pc:docMk/>
            <pc:sldMk cId="3639445768" sldId="305"/>
            <ac:picMk id="274" creationId="{7819973B-EACA-471A-B7B5-11F13F9F5D51}"/>
          </ac:picMkLst>
        </pc:picChg>
        <pc:picChg chg="mod ord">
          <ac:chgData name="li bo" userId="86e360d6c7446f46" providerId="LiveId" clId="{B9A1CC41-973B-414B-B4B5-2641831FFD07}" dt="2022-08-12T09:08:53.679" v="14240" actId="962"/>
          <ac:picMkLst>
            <pc:docMk/>
            <pc:sldMk cId="3639445768" sldId="305"/>
            <ac:picMk id="277" creationId="{1E87227C-EE78-4F9E-A399-17C84F1E28D8}"/>
          </ac:picMkLst>
        </pc:picChg>
        <pc:picChg chg="mod ord">
          <ac:chgData name="li bo" userId="86e360d6c7446f46" providerId="LiveId" clId="{B9A1CC41-973B-414B-B4B5-2641831FFD07}" dt="2022-08-12T09:09:02.004" v="14256" actId="962"/>
          <ac:picMkLst>
            <pc:docMk/>
            <pc:sldMk cId="3639445768" sldId="305"/>
            <ac:picMk id="280" creationId="{CD9EDFD0-4267-4C15-BE65-2A7F1B46109D}"/>
          </ac:picMkLst>
        </pc:pic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23" creationId="{53F49AB7-8AD1-4A38-AC78-9243798EFC48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24" creationId="{ABC7BDB1-92C9-4A2F-9A88-AACCB5D598E7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25" creationId="{F8B22106-6614-4B69-97B2-414ED9CEA354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26" creationId="{BE35F732-A58B-4D69-A7B5-C55F9154284E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33" creationId="{3C1A12B7-2F4E-4264-9357-1FE65E5DA942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37" creationId="{9836D52A-6121-413B-917E-DA405C093345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1" creationId="{F2B5BB3B-A608-4EC0-943F-34E39625B01F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2" creationId="{EED16E68-1561-4C23-BD88-FA74CAA6A782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4" creationId="{D0C44024-F507-46A0-BEA5-97641E6F4AE4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5" creationId="{B276C71A-B242-4995-B80A-4652E2496BC2}"/>
          </ac:cxnSpMkLst>
        </pc:cxnChg>
        <pc:cxnChg chg="del mod topLvl">
          <ac:chgData name="li bo" userId="86e360d6c7446f46" providerId="LiveId" clId="{B9A1CC41-973B-414B-B4B5-2641831FFD07}" dt="2022-08-12T08:25:35.075" v="13142" actId="478"/>
          <ac:cxnSpMkLst>
            <pc:docMk/>
            <pc:sldMk cId="3639445768" sldId="305"/>
            <ac:cxnSpMk id="47" creationId="{944A1DDD-2C51-433B-AC12-449E0169AB3B}"/>
          </ac:cxnSpMkLst>
        </pc:cxnChg>
        <pc:cxnChg chg="mod topLvl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55" creationId="{96300C14-415E-4051-BCE7-028D90E52672}"/>
          </ac:cxnSpMkLst>
        </pc:cxnChg>
        <pc:cxnChg chg="mod topLvl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56" creationId="{494BF778-D1B3-4754-A356-3A3F57375C6A}"/>
          </ac:cxnSpMkLst>
        </pc:cxnChg>
        <pc:cxnChg chg="mod topLvl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57" creationId="{31ABE44E-349E-4F6C-A1A5-2945366B01A2}"/>
          </ac:cxnSpMkLst>
        </pc:cxnChg>
        <pc:cxnChg chg="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59" creationId="{AE51D338-41C3-40C8-A468-C6495AE4F2C0}"/>
          </ac:cxnSpMkLst>
        </pc:cxnChg>
        <pc:cxnChg chg="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64" creationId="{7E62B1FB-BE50-4177-B847-1459BB9768F8}"/>
          </ac:cxnSpMkLst>
        </pc:cxnChg>
        <pc:cxnChg chg="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65" creationId="{31EB1544-9DDA-455F-9CB4-ABD2BAABE578}"/>
          </ac:cxnSpMkLst>
        </pc:cxnChg>
        <pc:cxnChg chg="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66" creationId="{58C59007-E2F1-4223-B7EC-3C1F71130F5D}"/>
          </ac:cxnSpMkLst>
        </pc:cxnChg>
        <pc:cxnChg chg="add del mod">
          <ac:chgData name="li bo" userId="86e360d6c7446f46" providerId="LiveId" clId="{B9A1CC41-973B-414B-B4B5-2641831FFD07}" dt="2022-08-12T08:30:53.059" v="13243" actId="478"/>
          <ac:cxnSpMkLst>
            <pc:docMk/>
            <pc:sldMk cId="3639445768" sldId="305"/>
            <ac:cxnSpMk id="79" creationId="{317D2938-E73C-4100-84BF-FBED09EE0C32}"/>
          </ac:cxnSpMkLst>
        </pc:cxnChg>
        <pc:cxnChg chg="add mod topLvl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81" creationId="{30937764-F1E4-4B7D-94BC-2B8FC8F7F2C1}"/>
          </ac:cxnSpMkLst>
        </pc:cxnChg>
        <pc:cxnChg chg="mod">
          <ac:chgData name="li bo" userId="86e360d6c7446f46" providerId="LiveId" clId="{B9A1CC41-973B-414B-B4B5-2641831FFD07}" dt="2022-08-12T08:37:25.005" v="13427"/>
          <ac:cxnSpMkLst>
            <pc:docMk/>
            <pc:sldMk cId="3639445768" sldId="305"/>
            <ac:cxnSpMk id="105" creationId="{E1AB8F63-867D-4EF9-89B1-C0994EC27CAA}"/>
          </ac:cxnSpMkLst>
        </pc:cxnChg>
        <pc:cxnChg chg="mod">
          <ac:chgData name="li bo" userId="86e360d6c7446f46" providerId="LiveId" clId="{B9A1CC41-973B-414B-B4B5-2641831FFD07}" dt="2022-08-12T08:38:06.504" v="13432" actId="478"/>
          <ac:cxnSpMkLst>
            <pc:docMk/>
            <pc:sldMk cId="3639445768" sldId="305"/>
            <ac:cxnSpMk id="107" creationId="{FC42726C-DCB2-49A4-B0E8-F5EBF84AAD29}"/>
          </ac:cxnSpMkLst>
        </pc:cxnChg>
        <pc:cxnChg chg="del mod">
          <ac:chgData name="li bo" userId="86e360d6c7446f46" providerId="LiveId" clId="{B9A1CC41-973B-414B-B4B5-2641831FFD07}" dt="2022-08-12T08:38:05.864" v="13431" actId="478"/>
          <ac:cxnSpMkLst>
            <pc:docMk/>
            <pc:sldMk cId="3639445768" sldId="305"/>
            <ac:cxnSpMk id="110" creationId="{3A40E2F6-D447-4AD4-9A56-E29B107D5EF6}"/>
          </ac:cxnSpMkLst>
        </pc:cxnChg>
        <pc:cxnChg chg="mod">
          <ac:chgData name="li bo" userId="86e360d6c7446f46" providerId="LiveId" clId="{B9A1CC41-973B-414B-B4B5-2641831FFD07}" dt="2022-08-12T08:38:06.504" v="13432" actId="478"/>
          <ac:cxnSpMkLst>
            <pc:docMk/>
            <pc:sldMk cId="3639445768" sldId="305"/>
            <ac:cxnSpMk id="111" creationId="{C1F2096F-AE15-4F48-A6F0-A5ECB573E340}"/>
          </ac:cxnSpMkLst>
        </pc:cxnChg>
        <pc:cxnChg chg="mod">
          <ac:chgData name="li bo" userId="86e360d6c7446f46" providerId="LiveId" clId="{B9A1CC41-973B-414B-B4B5-2641831FFD07}" dt="2022-08-12T08:37:25.005" v="13427"/>
          <ac:cxnSpMkLst>
            <pc:docMk/>
            <pc:sldMk cId="3639445768" sldId="305"/>
            <ac:cxnSpMk id="113" creationId="{35BC314E-CC2C-4EFB-8280-7AF1304384B0}"/>
          </ac:cxnSpMkLst>
        </pc:cxnChg>
        <pc:cxnChg chg="mod">
          <ac:chgData name="li bo" userId="86e360d6c7446f46" providerId="LiveId" clId="{B9A1CC41-973B-414B-B4B5-2641831FFD07}" dt="2022-08-12T08:37:25.005" v="13427"/>
          <ac:cxnSpMkLst>
            <pc:docMk/>
            <pc:sldMk cId="3639445768" sldId="305"/>
            <ac:cxnSpMk id="114" creationId="{3E64AA59-68E1-4985-8A1F-80251A37BE15}"/>
          </ac:cxnSpMkLst>
        </pc:cxnChg>
        <pc:cxnChg chg="del mod">
          <ac:chgData name="li bo" userId="86e360d6c7446f46" providerId="LiveId" clId="{B9A1CC41-973B-414B-B4B5-2641831FFD07}" dt="2022-08-12T08:38:04.576" v="13430" actId="478"/>
          <ac:cxnSpMkLst>
            <pc:docMk/>
            <pc:sldMk cId="3639445768" sldId="305"/>
            <ac:cxnSpMk id="115" creationId="{403D266B-D17C-49F8-9563-A9CCBCB994AB}"/>
          </ac:cxnSpMkLst>
        </pc:cxnChg>
        <pc:cxnChg chg="add mod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117" creationId="{A2F42BCD-505F-410D-9FBC-94B04E8900DC}"/>
          </ac:cxnSpMkLst>
        </pc:cxnChg>
        <pc:cxnChg chg="add mod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121" creationId="{26A25BBA-BFC7-485B-8732-96CB94F64B20}"/>
          </ac:cxnSpMkLst>
        </pc:cxnChg>
        <pc:cxnChg chg="add mod">
          <ac:chgData name="li bo" userId="86e360d6c7446f46" providerId="LiveId" clId="{B9A1CC41-973B-414B-B4B5-2641831FFD07}" dt="2022-08-12T08:52:55.834" v="13708" actId="478"/>
          <ac:cxnSpMkLst>
            <pc:docMk/>
            <pc:sldMk cId="3639445768" sldId="305"/>
            <ac:cxnSpMk id="124" creationId="{68DEFB8A-1910-4959-AE42-BF398F9D954D}"/>
          </ac:cxnSpMkLst>
        </pc:cxnChg>
        <pc:cxnChg chg="add mod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128" creationId="{0FEFC0BF-4956-4A5F-BA72-017E399E6779}"/>
          </ac:cxnSpMkLst>
        </pc:cxnChg>
        <pc:cxnChg chg="add mod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129" creationId="{453DF954-5BBE-46A4-A61C-167556353201}"/>
          </ac:cxnSpMkLst>
        </pc:cxnChg>
        <pc:cxnChg chg="add mod">
          <ac:chgData name="li bo" userId="86e360d6c7446f46" providerId="LiveId" clId="{B9A1CC41-973B-414B-B4B5-2641831FFD07}" dt="2022-08-12T08:44:42.598" v="13558" actId="164"/>
          <ac:cxnSpMkLst>
            <pc:docMk/>
            <pc:sldMk cId="3639445768" sldId="305"/>
            <ac:cxnSpMk id="130" creationId="{78DAEB86-9303-4E76-867D-20BA4AA2575C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56" creationId="{BA926322-1BFF-4809-B395-D771D66A9E38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57" creationId="{59453A47-B96D-412B-8593-271F1D098007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58" creationId="{7E27144C-63D0-42DB-92DB-F256D8C627C8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59" creationId="{34DE109A-6D8F-4103-ABF8-74331445448D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60" creationId="{7295EA20-E1D2-49FE-AD15-3BD8F29164CA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61" creationId="{EA3F01F9-6612-4342-A433-08B4A9488DFF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62" creationId="{9DE5967F-8818-47F8-96A3-3CB39D3EEF45}"/>
          </ac:cxnSpMkLst>
        </pc:cxnChg>
        <pc:cxnChg chg="mod">
          <ac:chgData name="li bo" userId="86e360d6c7446f46" providerId="LiveId" clId="{B9A1CC41-973B-414B-B4B5-2641831FFD07}" dt="2022-08-12T09:42:18.913" v="14835" actId="2085"/>
          <ac:cxnSpMkLst>
            <pc:docMk/>
            <pc:sldMk cId="3639445768" sldId="305"/>
            <ac:cxnSpMk id="166" creationId="{230DF2B0-048F-4678-92C4-6CB7227F86F3}"/>
          </ac:cxnSpMkLst>
        </pc:cxnChg>
        <pc:cxnChg chg="mod topLvl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75" creationId="{09F53644-3C8B-4A74-BDCE-953066D8A7DA}"/>
          </ac:cxnSpMkLst>
        </pc:cxnChg>
        <pc:cxnChg chg="del mod topLvl">
          <ac:chgData name="li bo" userId="86e360d6c7446f46" providerId="LiveId" clId="{B9A1CC41-973B-414B-B4B5-2641831FFD07}" dt="2022-08-12T08:42:56.023" v="13528" actId="478"/>
          <ac:cxnSpMkLst>
            <pc:docMk/>
            <pc:sldMk cId="3639445768" sldId="305"/>
            <ac:cxnSpMk id="176" creationId="{1A27DFD8-663F-429B-A49C-2E60B91ED4FF}"/>
          </ac:cxnSpMkLst>
        </pc:cxnChg>
        <pc:cxnChg chg="del mod topLvl">
          <ac:chgData name="li bo" userId="86e360d6c7446f46" providerId="LiveId" clId="{B9A1CC41-973B-414B-B4B5-2641831FFD07}" dt="2022-08-12T08:42:57.811" v="13531" actId="478"/>
          <ac:cxnSpMkLst>
            <pc:docMk/>
            <pc:sldMk cId="3639445768" sldId="305"/>
            <ac:cxnSpMk id="177" creationId="{D8D790B3-E2B7-4D47-BA48-667CDB9D63B1}"/>
          </ac:cxnSpMkLst>
        </pc:cxnChg>
        <pc:cxnChg chg="del mod topLvl">
          <ac:chgData name="li bo" userId="86e360d6c7446f46" providerId="LiveId" clId="{B9A1CC41-973B-414B-B4B5-2641831FFD07}" dt="2022-08-12T08:42:48.897" v="13522" actId="478"/>
          <ac:cxnSpMkLst>
            <pc:docMk/>
            <pc:sldMk cId="3639445768" sldId="305"/>
            <ac:cxnSpMk id="178" creationId="{2DCBDF13-3B74-40AC-91B3-914840EA87EF}"/>
          </ac:cxnSpMkLst>
        </pc:cxnChg>
        <pc:cxnChg chg="mod topLvl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79" creationId="{451A33D9-94D9-491B-ABF6-9BF7DCD24AC6}"/>
          </ac:cxnSpMkLst>
        </pc:cxnChg>
        <pc:cxnChg chg="del mod topLvl">
          <ac:chgData name="li bo" userId="86e360d6c7446f46" providerId="LiveId" clId="{B9A1CC41-973B-414B-B4B5-2641831FFD07}" dt="2022-08-12T08:42:55.119" v="13527" actId="478"/>
          <ac:cxnSpMkLst>
            <pc:docMk/>
            <pc:sldMk cId="3639445768" sldId="305"/>
            <ac:cxnSpMk id="180" creationId="{A13C43A6-AFF1-4C39-8825-E7F9B7E44C75}"/>
          </ac:cxnSpMkLst>
        </pc:cxnChg>
        <pc:cxnChg chg="del mod topLvl">
          <ac:chgData name="li bo" userId="86e360d6c7446f46" providerId="LiveId" clId="{B9A1CC41-973B-414B-B4B5-2641831FFD07}" dt="2022-08-12T08:42:57.326" v="13530" actId="478"/>
          <ac:cxnSpMkLst>
            <pc:docMk/>
            <pc:sldMk cId="3639445768" sldId="305"/>
            <ac:cxnSpMk id="181" creationId="{562FC8C4-D24D-4FCE-931E-88D6067EC910}"/>
          </ac:cxnSpMkLst>
        </pc:cxnChg>
        <pc:cxnChg chg="del mod topLvl">
          <ac:chgData name="li bo" userId="86e360d6c7446f46" providerId="LiveId" clId="{B9A1CC41-973B-414B-B4B5-2641831FFD07}" dt="2022-08-12T08:42:49.253" v="13523" actId="478"/>
          <ac:cxnSpMkLst>
            <pc:docMk/>
            <pc:sldMk cId="3639445768" sldId="305"/>
            <ac:cxnSpMk id="185" creationId="{CF616B32-FCD8-4948-880B-35C4BFA1F6CD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89" creationId="{55C1B026-318F-45FD-A226-222E9D4EE503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2" creationId="{7B5F985B-FF29-493A-9051-F3E8A546D085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3" creationId="{7F6CBE80-B34C-47A8-9E25-BB6618DFEF89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4" creationId="{A58643E6-E2C7-458C-B40C-312EA2B9542B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5" creationId="{9CCA6DA1-8E05-4D76-8B22-CE875250A658}"/>
          </ac:cxnSpMkLst>
        </pc:cxnChg>
        <pc:cxnChg chg="add mod">
          <ac:chgData name="li bo" userId="86e360d6c7446f46" providerId="LiveId" clId="{B9A1CC41-973B-414B-B4B5-2641831FFD07}" dt="2022-08-12T08:45:37.764" v="13571" actId="164"/>
          <ac:cxnSpMkLst>
            <pc:docMk/>
            <pc:sldMk cId="3639445768" sldId="305"/>
            <ac:cxnSpMk id="196" creationId="{DB57FC80-F2CC-4EB6-AA42-04C44D1F16CC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27" creationId="{2324853A-BDE4-410E-B4C3-0AEC112F77AA}"/>
          </ac:cxnSpMkLst>
        </pc:cxnChg>
        <pc:cxnChg chg="mod">
          <ac:chgData name="li bo" userId="86e360d6c7446f46" providerId="LiveId" clId="{B9A1CC41-973B-414B-B4B5-2641831FFD07}" dt="2022-08-12T08:55:48.151" v="13764" actId="208"/>
          <ac:cxnSpMkLst>
            <pc:docMk/>
            <pc:sldMk cId="3639445768" sldId="305"/>
            <ac:cxnSpMk id="228" creationId="{A860E8D4-965A-4A71-A0B9-291F622F2862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3" creationId="{E59CD672-D232-419B-8E15-15D7EE935377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6" creationId="{2D4FD64A-947D-46B2-ACC4-E59130E33882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7" creationId="{580B3AE1-DFBD-4BAA-B995-225C7B0E9201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8" creationId="{9C3E6286-7298-4053-82E2-CD36C27044F8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39" creationId="{C2084A05-693A-420D-A616-D5A7B9B89D58}"/>
          </ac:cxnSpMkLst>
        </pc:cxnChg>
        <pc:cxnChg chg="mod">
          <ac:chgData name="li bo" userId="86e360d6c7446f46" providerId="LiveId" clId="{B9A1CC41-973B-414B-B4B5-2641831FFD07}" dt="2022-08-12T08:55:06.270" v="13758"/>
          <ac:cxnSpMkLst>
            <pc:docMk/>
            <pc:sldMk cId="3639445768" sldId="305"/>
            <ac:cxnSpMk id="240" creationId="{BA253A49-D0B7-417F-82D8-217A3B7C0793}"/>
          </ac:cxnSpMkLst>
        </pc:cxnChg>
      </pc:sldChg>
      <pc:sldChg chg="addSp delSp modSp add mod">
        <pc:chgData name="li bo" userId="86e360d6c7446f46" providerId="LiveId" clId="{B9A1CC41-973B-414B-B4B5-2641831FFD07}" dt="2022-08-12T09:22:00.534" v="14449" actId="1076"/>
        <pc:sldMkLst>
          <pc:docMk/>
          <pc:sldMk cId="1541495546" sldId="306"/>
        </pc:sldMkLst>
        <pc:spChg chg="mod">
          <ac:chgData name="li bo" userId="86e360d6c7446f46" providerId="LiveId" clId="{B9A1CC41-973B-414B-B4B5-2641831FFD07}" dt="2022-08-12T09:11:07.805" v="14258"/>
          <ac:spMkLst>
            <pc:docMk/>
            <pc:sldMk cId="1541495546" sldId="30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2T09:21:47.430" v="14435" actId="1076"/>
          <ac:spMkLst>
            <pc:docMk/>
            <pc:sldMk cId="1541495546" sldId="306"/>
            <ac:spMk id="3" creationId="{400792E5-9ED7-46C4-9C77-27C8DA7ECC9A}"/>
          </ac:spMkLst>
        </pc:spChg>
        <pc:picChg chg="add del mod">
          <ac:chgData name="li bo" userId="86e360d6c7446f46" providerId="LiveId" clId="{B9A1CC41-973B-414B-B4B5-2641831FFD07}" dt="2022-08-12T09:21:58.400" v="14446" actId="478"/>
          <ac:picMkLst>
            <pc:docMk/>
            <pc:sldMk cId="1541495546" sldId="306"/>
            <ac:picMk id="4" creationId="{F18AC8E9-27AA-41DA-870E-D91061DA5239}"/>
          </ac:picMkLst>
        </pc:picChg>
        <pc:picChg chg="mod ord">
          <ac:chgData name="li bo" userId="86e360d6c7446f46" providerId="LiveId" clId="{B9A1CC41-973B-414B-B4B5-2641831FFD07}" dt="2022-08-12T09:22:00.534" v="14449" actId="1076"/>
          <ac:picMkLst>
            <pc:docMk/>
            <pc:sldMk cId="1541495546" sldId="306"/>
            <ac:picMk id="6" creationId="{0F0F1F52-6022-4F2A-AD26-26EE2801E739}"/>
          </ac:picMkLst>
        </pc:picChg>
      </pc:sldChg>
      <pc:sldChg chg="addSp delSp modSp add mod">
        <pc:chgData name="li bo" userId="86e360d6c7446f46" providerId="LiveId" clId="{B9A1CC41-973B-414B-B4B5-2641831FFD07}" dt="2022-08-12T09:35:32.117" v="14700" actId="164"/>
        <pc:sldMkLst>
          <pc:docMk/>
          <pc:sldMk cId="2812404806" sldId="307"/>
        </pc:sldMkLst>
        <pc:spChg chg="mod">
          <ac:chgData name="li bo" userId="86e360d6c7446f46" providerId="LiveId" clId="{B9A1CC41-973B-414B-B4B5-2641831FFD07}" dt="2022-08-12T09:15:37.393" v="14301" actId="20577"/>
          <ac:spMkLst>
            <pc:docMk/>
            <pc:sldMk cId="2812404806" sldId="307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12T09:14:53.867" v="14290" actId="478"/>
          <ac:spMkLst>
            <pc:docMk/>
            <pc:sldMk cId="2812404806" sldId="307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2T09:14:55.568" v="14291" actId="478"/>
          <ac:spMkLst>
            <pc:docMk/>
            <pc:sldMk cId="2812404806" sldId="307"/>
            <ac:spMk id="5" creationId="{1F3064E4-8E1A-4C50-9432-99663AF6CAA8}"/>
          </ac:spMkLst>
        </pc:spChg>
        <pc:spChg chg="add mod">
          <ac:chgData name="li bo" userId="86e360d6c7446f46" providerId="LiveId" clId="{B9A1CC41-973B-414B-B4B5-2641831FFD07}" dt="2022-08-12T09:30:32.928" v="14584" actId="1076"/>
          <ac:spMkLst>
            <pc:docMk/>
            <pc:sldMk cId="2812404806" sldId="307"/>
            <ac:spMk id="8" creationId="{B3F98170-64C6-4C83-B984-D8F358613992}"/>
          </ac:spMkLst>
        </pc:spChg>
        <pc:spChg chg="add mod">
          <ac:chgData name="li bo" userId="86e360d6c7446f46" providerId="LiveId" clId="{B9A1CC41-973B-414B-B4B5-2641831FFD07}" dt="2022-08-12T09:32:21.271" v="14667" actId="20577"/>
          <ac:spMkLst>
            <pc:docMk/>
            <pc:sldMk cId="2812404806" sldId="307"/>
            <ac:spMk id="11" creationId="{A2891DA3-71DA-4D37-A3D0-7EAF0D60B601}"/>
          </ac:spMkLst>
        </pc:spChg>
        <pc:grpChg chg="add mod">
          <ac:chgData name="li bo" userId="86e360d6c7446f46" providerId="LiveId" clId="{B9A1CC41-973B-414B-B4B5-2641831FFD07}" dt="2022-08-12T09:35:27.579" v="14699" actId="164"/>
          <ac:grpSpMkLst>
            <pc:docMk/>
            <pc:sldMk cId="2812404806" sldId="307"/>
            <ac:grpSpMk id="30" creationId="{CBE35D39-7DDE-4433-B40B-B0D54B1A56C6}"/>
          </ac:grpSpMkLst>
        </pc:grpChg>
        <pc:grpChg chg="add mod">
          <ac:chgData name="li bo" userId="86e360d6c7446f46" providerId="LiveId" clId="{B9A1CC41-973B-414B-B4B5-2641831FFD07}" dt="2022-08-12T09:35:32.117" v="14700" actId="164"/>
          <ac:grpSpMkLst>
            <pc:docMk/>
            <pc:sldMk cId="2812404806" sldId="307"/>
            <ac:grpSpMk id="31" creationId="{CA039081-4172-482C-AC53-7DC3430684B6}"/>
          </ac:grpSpMkLst>
        </pc:grpChg>
        <pc:picChg chg="add mod">
          <ac:chgData name="li bo" userId="86e360d6c7446f46" providerId="LiveId" clId="{B9A1CC41-973B-414B-B4B5-2641831FFD07}" dt="2022-08-12T09:30:26.640" v="14583" actId="1076"/>
          <ac:picMkLst>
            <pc:docMk/>
            <pc:sldMk cId="2812404806" sldId="307"/>
            <ac:picMk id="6" creationId="{EB85328E-D52B-445B-B84B-8BCD900BDAA8}"/>
          </ac:picMkLst>
        </pc:picChg>
        <pc:picChg chg="add mod">
          <ac:chgData name="li bo" userId="86e360d6c7446f46" providerId="LiveId" clId="{B9A1CC41-973B-414B-B4B5-2641831FFD07}" dt="2022-08-12T09:30:32.928" v="14584" actId="1076"/>
          <ac:picMkLst>
            <pc:docMk/>
            <pc:sldMk cId="2812404806" sldId="307"/>
            <ac:picMk id="7" creationId="{51526045-0E52-4D7F-8A66-68C0DE04B9E6}"/>
          </ac:picMkLst>
        </pc:picChg>
        <pc:picChg chg="add del mod">
          <ac:chgData name="li bo" userId="86e360d6c7446f46" providerId="LiveId" clId="{B9A1CC41-973B-414B-B4B5-2641831FFD07}" dt="2022-08-12T09:20:54.602" v="14425" actId="21"/>
          <ac:picMkLst>
            <pc:docMk/>
            <pc:sldMk cId="2812404806" sldId="307"/>
            <ac:picMk id="9" creationId="{2A0C5B76-D2CF-4238-B597-F9B5CA102A43}"/>
          </ac:picMkLst>
        </pc:picChg>
        <pc:picChg chg="add del mod">
          <ac:chgData name="li bo" userId="86e360d6c7446f46" providerId="LiveId" clId="{B9A1CC41-973B-414B-B4B5-2641831FFD07}" dt="2022-08-12T09:22:37.903" v="14456" actId="478"/>
          <ac:picMkLst>
            <pc:docMk/>
            <pc:sldMk cId="2812404806" sldId="307"/>
            <ac:picMk id="10" creationId="{99276CD8-57A1-4390-8525-19F0B9B4B251}"/>
          </ac:picMkLst>
        </pc:picChg>
        <pc:picChg chg="add del mod">
          <ac:chgData name="li bo" userId="86e360d6c7446f46" providerId="LiveId" clId="{B9A1CC41-973B-414B-B4B5-2641831FFD07}" dt="2022-08-12T09:31:40.542" v="14625" actId="478"/>
          <ac:picMkLst>
            <pc:docMk/>
            <pc:sldMk cId="2812404806" sldId="307"/>
            <ac:picMk id="13" creationId="{092D4C53-1DD9-4B12-A605-5E90A92B7389}"/>
          </ac:picMkLst>
        </pc:picChg>
        <pc:picChg chg="add mod">
          <ac:chgData name="li bo" userId="86e360d6c7446f46" providerId="LiveId" clId="{B9A1CC41-973B-414B-B4B5-2641831FFD07}" dt="2022-08-12T09:35:27.579" v="14699" actId="164"/>
          <ac:picMkLst>
            <pc:docMk/>
            <pc:sldMk cId="2812404806" sldId="307"/>
            <ac:picMk id="14" creationId="{94C05BEB-76FB-4AEA-B68B-2967F24522B4}"/>
          </ac:picMkLst>
        </pc:picChg>
        <pc:picChg chg="add mod">
          <ac:chgData name="li bo" userId="86e360d6c7446f46" providerId="LiveId" clId="{B9A1CC41-973B-414B-B4B5-2641831FFD07}" dt="2022-08-12T09:35:32.117" v="14700" actId="164"/>
          <ac:picMkLst>
            <pc:docMk/>
            <pc:sldMk cId="2812404806" sldId="307"/>
            <ac:picMk id="15" creationId="{73758EC0-F1FD-4446-97A5-523EDF3FA3F4}"/>
          </ac:picMkLst>
        </pc:picChg>
        <pc:cxnChg chg="add del mod">
          <ac:chgData name="li bo" userId="86e360d6c7446f46" providerId="LiveId" clId="{B9A1CC41-973B-414B-B4B5-2641831FFD07}" dt="2022-08-12T09:33:47.558" v="14689" actId="478"/>
          <ac:cxnSpMkLst>
            <pc:docMk/>
            <pc:sldMk cId="2812404806" sldId="307"/>
            <ac:cxnSpMk id="16" creationId="{5A7EFB43-61D9-482D-AEC6-9FCAC7476BD4}"/>
          </ac:cxnSpMkLst>
        </pc:cxnChg>
        <pc:cxnChg chg="add mod">
          <ac:chgData name="li bo" userId="86e360d6c7446f46" providerId="LiveId" clId="{B9A1CC41-973B-414B-B4B5-2641831FFD07}" dt="2022-08-12T09:35:27.579" v="14699" actId="164"/>
          <ac:cxnSpMkLst>
            <pc:docMk/>
            <pc:sldMk cId="2812404806" sldId="307"/>
            <ac:cxnSpMk id="17" creationId="{C4346C13-9E89-4256-AB8A-9AA0D42D914A}"/>
          </ac:cxnSpMkLst>
        </pc:cxnChg>
        <pc:cxnChg chg="add mod">
          <ac:chgData name="li bo" userId="86e360d6c7446f46" providerId="LiveId" clId="{B9A1CC41-973B-414B-B4B5-2641831FFD07}" dt="2022-08-12T09:35:27.579" v="14699" actId="164"/>
          <ac:cxnSpMkLst>
            <pc:docMk/>
            <pc:sldMk cId="2812404806" sldId="307"/>
            <ac:cxnSpMk id="19" creationId="{74797A34-6783-47B0-9CAE-8E3B6B2FFD44}"/>
          </ac:cxnSpMkLst>
        </pc:cxnChg>
        <pc:cxnChg chg="add del mod">
          <ac:chgData name="li bo" userId="86e360d6c7446f46" providerId="LiveId" clId="{B9A1CC41-973B-414B-B4B5-2641831FFD07}" dt="2022-08-12T09:35:08.691" v="14694" actId="478"/>
          <ac:cxnSpMkLst>
            <pc:docMk/>
            <pc:sldMk cId="2812404806" sldId="307"/>
            <ac:cxnSpMk id="23" creationId="{F789DFDB-7673-4DF3-AC0A-A516AB51FF90}"/>
          </ac:cxnSpMkLst>
        </pc:cxnChg>
        <pc:cxnChg chg="add del mod">
          <ac:chgData name="li bo" userId="86e360d6c7446f46" providerId="LiveId" clId="{B9A1CC41-973B-414B-B4B5-2641831FFD07}" dt="2022-08-12T09:35:13.060" v="14695" actId="478"/>
          <ac:cxnSpMkLst>
            <pc:docMk/>
            <pc:sldMk cId="2812404806" sldId="307"/>
            <ac:cxnSpMk id="24" creationId="{2999AD1A-FC0F-47F2-A47B-3F8437F09736}"/>
          </ac:cxnSpMkLst>
        </pc:cxnChg>
        <pc:cxnChg chg="add del mod">
          <ac:chgData name="li bo" userId="86e360d6c7446f46" providerId="LiveId" clId="{B9A1CC41-973B-414B-B4B5-2641831FFD07}" dt="2022-08-12T09:35:13.692" v="14696" actId="478"/>
          <ac:cxnSpMkLst>
            <pc:docMk/>
            <pc:sldMk cId="2812404806" sldId="307"/>
            <ac:cxnSpMk id="25" creationId="{449FDC55-A79E-4F5A-B822-7BE768F1045B}"/>
          </ac:cxnSpMkLst>
        </pc:cxnChg>
        <pc:cxnChg chg="add mod">
          <ac:chgData name="li bo" userId="86e360d6c7446f46" providerId="LiveId" clId="{B9A1CC41-973B-414B-B4B5-2641831FFD07}" dt="2022-08-12T09:35:32.117" v="14700" actId="164"/>
          <ac:cxnSpMkLst>
            <pc:docMk/>
            <pc:sldMk cId="2812404806" sldId="307"/>
            <ac:cxnSpMk id="28" creationId="{50A5DBED-95B4-4E86-84E1-711C3FF23CDF}"/>
          </ac:cxnSpMkLst>
        </pc:cxnChg>
        <pc:cxnChg chg="add mod">
          <ac:chgData name="li bo" userId="86e360d6c7446f46" providerId="LiveId" clId="{B9A1CC41-973B-414B-B4B5-2641831FFD07}" dt="2022-08-12T09:35:32.117" v="14700" actId="164"/>
          <ac:cxnSpMkLst>
            <pc:docMk/>
            <pc:sldMk cId="2812404806" sldId="307"/>
            <ac:cxnSpMk id="29" creationId="{3ABC150A-D847-474D-97E5-AA115E4C8AD2}"/>
          </ac:cxnSpMkLst>
        </pc:cxnChg>
      </pc:sldChg>
      <pc:sldChg chg="addSp delSp modSp add mod">
        <pc:chgData name="li bo" userId="86e360d6c7446f46" providerId="LiveId" clId="{B9A1CC41-973B-414B-B4B5-2641831FFD07}" dt="2022-08-12T09:26:15.459" v="14529" actId="1076"/>
        <pc:sldMkLst>
          <pc:docMk/>
          <pc:sldMk cId="3315185047" sldId="308"/>
        </pc:sldMkLst>
        <pc:spChg chg="mod">
          <ac:chgData name="li bo" userId="86e360d6c7446f46" providerId="LiveId" clId="{B9A1CC41-973B-414B-B4B5-2641831FFD07}" dt="2022-08-12T09:15:44.329" v="14306" actId="20577"/>
          <ac:spMkLst>
            <pc:docMk/>
            <pc:sldMk cId="3315185047" sldId="308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9:15:12.295" v="14295" actId="478"/>
          <ac:spMkLst>
            <pc:docMk/>
            <pc:sldMk cId="3315185047" sldId="308"/>
            <ac:spMk id="4" creationId="{5A2654D5-8678-4621-A604-79304E4EE07B}"/>
          </ac:spMkLst>
        </pc:spChg>
        <pc:picChg chg="del">
          <ac:chgData name="li bo" userId="86e360d6c7446f46" providerId="LiveId" clId="{B9A1CC41-973B-414B-B4B5-2641831FFD07}" dt="2022-08-12T09:15:09.009" v="14294" actId="478"/>
          <ac:picMkLst>
            <pc:docMk/>
            <pc:sldMk cId="3315185047" sldId="308"/>
            <ac:picMk id="6" creationId="{EB85328E-D52B-445B-B84B-8BCD900BDAA8}"/>
          </ac:picMkLst>
        </pc:picChg>
        <pc:picChg chg="del">
          <ac:chgData name="li bo" userId="86e360d6c7446f46" providerId="LiveId" clId="{B9A1CC41-973B-414B-B4B5-2641831FFD07}" dt="2022-08-12T09:15:12.919" v="14296" actId="478"/>
          <ac:picMkLst>
            <pc:docMk/>
            <pc:sldMk cId="3315185047" sldId="308"/>
            <ac:picMk id="7" creationId="{51526045-0E52-4D7F-8A66-68C0DE04B9E6}"/>
          </ac:picMkLst>
        </pc:picChg>
        <pc:picChg chg="add mod">
          <ac:chgData name="li bo" userId="86e360d6c7446f46" providerId="LiveId" clId="{B9A1CC41-973B-414B-B4B5-2641831FFD07}" dt="2022-08-12T09:24:10.807" v="14509" actId="1076"/>
          <ac:picMkLst>
            <pc:docMk/>
            <pc:sldMk cId="3315185047" sldId="308"/>
            <ac:picMk id="8" creationId="{D7546959-BEAC-43D8-BEDB-B0AC9CB1D5B9}"/>
          </ac:picMkLst>
        </pc:picChg>
        <pc:picChg chg="add mod">
          <ac:chgData name="li bo" userId="86e360d6c7446f46" providerId="LiveId" clId="{B9A1CC41-973B-414B-B4B5-2641831FFD07}" dt="2022-08-12T09:26:15.459" v="14529" actId="1076"/>
          <ac:picMkLst>
            <pc:docMk/>
            <pc:sldMk cId="3315185047" sldId="308"/>
            <ac:picMk id="9" creationId="{BE9FBB92-C934-47E4-8204-A8F9D55E3EC1}"/>
          </ac:picMkLst>
        </pc:picChg>
        <pc:picChg chg="add del mod">
          <ac:chgData name="li bo" userId="86e360d6c7446f46" providerId="LiveId" clId="{B9A1CC41-973B-414B-B4B5-2641831FFD07}" dt="2022-08-12T09:18:56.151" v="14382" actId="478"/>
          <ac:picMkLst>
            <pc:docMk/>
            <pc:sldMk cId="3315185047" sldId="308"/>
            <ac:picMk id="10" creationId="{87BB5044-2E76-401A-9777-129D2C5590E5}"/>
          </ac:picMkLst>
        </pc:picChg>
        <pc:picChg chg="add del mod">
          <ac:chgData name="li bo" userId="86e360d6c7446f46" providerId="LiveId" clId="{B9A1CC41-973B-414B-B4B5-2641831FFD07}" dt="2022-08-12T09:19:24.228" v="14394" actId="478"/>
          <ac:picMkLst>
            <pc:docMk/>
            <pc:sldMk cId="3315185047" sldId="308"/>
            <ac:picMk id="11" creationId="{908E634D-E09A-41DE-AB97-03343EB57DE0}"/>
          </ac:picMkLst>
        </pc:picChg>
        <pc:picChg chg="del mod ord">
          <ac:chgData name="li bo" userId="86e360d6c7446f46" providerId="LiveId" clId="{B9A1CC41-973B-414B-B4B5-2641831FFD07}" dt="2022-08-12T09:19:46.294" v="14409" actId="478"/>
          <ac:picMkLst>
            <pc:docMk/>
            <pc:sldMk cId="3315185047" sldId="308"/>
            <ac:picMk id="12" creationId="{21346811-8C2C-4482-B76F-2C2465687ECC}"/>
          </ac:picMkLst>
        </pc:picChg>
        <pc:picChg chg="del mod ord">
          <ac:chgData name="li bo" userId="86e360d6c7446f46" providerId="LiveId" clId="{B9A1CC41-973B-414B-B4B5-2641831FFD07}" dt="2022-08-12T09:20:06.098" v="14415" actId="21"/>
          <ac:picMkLst>
            <pc:docMk/>
            <pc:sldMk cId="3315185047" sldId="308"/>
            <ac:picMk id="14" creationId="{C934D36B-CD2B-43B3-9572-C62F20D2C8E7}"/>
          </ac:picMkLst>
        </pc:picChg>
        <pc:picChg chg="add del mod">
          <ac:chgData name="li bo" userId="86e360d6c7446f46" providerId="LiveId" clId="{B9A1CC41-973B-414B-B4B5-2641831FFD07}" dt="2022-08-12T09:21:14.794" v="14430" actId="21"/>
          <ac:picMkLst>
            <pc:docMk/>
            <pc:sldMk cId="3315185047" sldId="308"/>
            <ac:picMk id="15" creationId="{9AAE44EF-EA5D-4165-A050-6D0DF48A0452}"/>
          </ac:picMkLst>
        </pc:picChg>
        <pc:picChg chg="add del mod">
          <ac:chgData name="li bo" userId="86e360d6c7446f46" providerId="LiveId" clId="{B9A1CC41-973B-414B-B4B5-2641831FFD07}" dt="2022-08-12T09:23:23.959" v="14467" actId="478"/>
          <ac:picMkLst>
            <pc:docMk/>
            <pc:sldMk cId="3315185047" sldId="308"/>
            <ac:picMk id="16" creationId="{715ED463-5C15-4CFD-B0E4-EFDF2437B8E3}"/>
          </ac:picMkLst>
        </pc:picChg>
        <pc:picChg chg="add mod">
          <ac:chgData name="li bo" userId="86e360d6c7446f46" providerId="LiveId" clId="{B9A1CC41-973B-414B-B4B5-2641831FFD07}" dt="2022-08-12T09:25:45.503" v="14524" actId="1582"/>
          <ac:picMkLst>
            <pc:docMk/>
            <pc:sldMk cId="3315185047" sldId="308"/>
            <ac:picMk id="17" creationId="{A430E055-BD03-4064-B835-094477B2B412}"/>
          </ac:picMkLst>
        </pc:picChg>
      </pc:sldChg>
      <pc:sldChg chg="addSp delSp modSp add mod">
        <pc:chgData name="li bo" userId="86e360d6c7446f46" providerId="LiveId" clId="{B9A1CC41-973B-414B-B4B5-2641831FFD07}" dt="2022-08-12T10:22:27.675" v="15325" actId="21"/>
        <pc:sldMkLst>
          <pc:docMk/>
          <pc:sldMk cId="2886150033" sldId="309"/>
        </pc:sldMkLst>
        <pc:spChg chg="mod">
          <ac:chgData name="li bo" userId="86e360d6c7446f46" providerId="LiveId" clId="{B9A1CC41-973B-414B-B4B5-2641831FFD07}" dt="2022-08-12T09:16:02.650" v="14310" actId="20577"/>
          <ac:spMkLst>
            <pc:docMk/>
            <pc:sldMk cId="2886150033" sldId="309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9:16:05.247" v="14312" actId="478"/>
          <ac:spMkLst>
            <pc:docMk/>
            <pc:sldMk cId="2886150033" sldId="309"/>
            <ac:spMk id="4" creationId="{1AD80163-100F-4A79-AD8D-E614469C8D7D}"/>
          </ac:spMkLst>
        </pc:spChg>
        <pc:picChg chg="del mod">
          <ac:chgData name="li bo" userId="86e360d6c7446f46" providerId="LiveId" clId="{B9A1CC41-973B-414B-B4B5-2641831FFD07}" dt="2022-08-12T10:21:56.444" v="15307" actId="478"/>
          <ac:picMkLst>
            <pc:docMk/>
            <pc:sldMk cId="2886150033" sldId="309"/>
            <ac:picMk id="6" creationId="{63059881-B240-43E1-8BE0-B0498285E1E5}"/>
          </ac:picMkLst>
        </pc:picChg>
        <pc:picChg chg="add mod">
          <ac:chgData name="li bo" userId="86e360d6c7446f46" providerId="LiveId" clId="{B9A1CC41-973B-414B-B4B5-2641831FFD07}" dt="2022-08-12T09:24:49.587" v="14515" actId="1076"/>
          <ac:picMkLst>
            <pc:docMk/>
            <pc:sldMk cId="2886150033" sldId="309"/>
            <ac:picMk id="7" creationId="{5EF9E68C-6FBB-4BB3-819D-0764FFFDC59C}"/>
          </ac:picMkLst>
        </pc:picChg>
        <pc:picChg chg="del">
          <ac:chgData name="li bo" userId="86e360d6c7446f46" providerId="LiveId" clId="{B9A1CC41-973B-414B-B4B5-2641831FFD07}" dt="2022-08-12T09:16:03.810" v="14311" actId="478"/>
          <ac:picMkLst>
            <pc:docMk/>
            <pc:sldMk cId="2886150033" sldId="309"/>
            <ac:picMk id="8" creationId="{D7546959-BEAC-43D8-BEDB-B0AC9CB1D5B9}"/>
          </ac:picMkLst>
        </pc:picChg>
        <pc:picChg chg="del">
          <ac:chgData name="li bo" userId="86e360d6c7446f46" providerId="LiveId" clId="{B9A1CC41-973B-414B-B4B5-2641831FFD07}" dt="2022-08-12T09:16:05.575" v="14313" actId="478"/>
          <ac:picMkLst>
            <pc:docMk/>
            <pc:sldMk cId="2886150033" sldId="309"/>
            <ac:picMk id="9" creationId="{BE9FBB92-C934-47E4-8204-A8F9D55E3EC1}"/>
          </ac:picMkLst>
        </pc:picChg>
        <pc:picChg chg="add mod">
          <ac:chgData name="li bo" userId="86e360d6c7446f46" providerId="LiveId" clId="{B9A1CC41-973B-414B-B4B5-2641831FFD07}" dt="2022-08-12T09:26:18.850" v="14530" actId="1076"/>
          <ac:picMkLst>
            <pc:docMk/>
            <pc:sldMk cId="2886150033" sldId="309"/>
            <ac:picMk id="10" creationId="{F3150E54-B6C3-4083-A79C-B4048F87E36C}"/>
          </ac:picMkLst>
        </pc:picChg>
        <pc:picChg chg="add mod">
          <ac:chgData name="li bo" userId="86e360d6c7446f46" providerId="LiveId" clId="{B9A1CC41-973B-414B-B4B5-2641831FFD07}" dt="2022-08-12T09:25:49.051" v="14525"/>
          <ac:picMkLst>
            <pc:docMk/>
            <pc:sldMk cId="2886150033" sldId="309"/>
            <ac:picMk id="11" creationId="{1BF73C90-8545-4C44-AD51-F6AFF5F244B9}"/>
          </ac:picMkLst>
        </pc:picChg>
        <pc:picChg chg="del mod ord">
          <ac:chgData name="li bo" userId="86e360d6c7446f46" providerId="LiveId" clId="{B9A1CC41-973B-414B-B4B5-2641831FFD07}" dt="2022-08-12T10:22:23.118" v="15322" actId="478"/>
          <ac:picMkLst>
            <pc:docMk/>
            <pc:sldMk cId="2886150033" sldId="309"/>
            <ac:picMk id="13" creationId="{3A537C55-AA23-4820-AEF1-02AD85753C77}"/>
          </ac:picMkLst>
        </pc:picChg>
        <pc:picChg chg="del mod ord">
          <ac:chgData name="li bo" userId="86e360d6c7446f46" providerId="LiveId" clId="{B9A1CC41-973B-414B-B4B5-2641831FFD07}" dt="2022-08-12T10:22:27.675" v="15325" actId="21"/>
          <ac:picMkLst>
            <pc:docMk/>
            <pc:sldMk cId="2886150033" sldId="309"/>
            <ac:picMk id="15" creationId="{452571D9-0EAD-440F-AC20-BF1E5307BEE4}"/>
          </ac:picMkLst>
        </pc:picChg>
      </pc:sldChg>
      <pc:sldChg chg="addSp delSp modSp add mod">
        <pc:chgData name="li bo" userId="86e360d6c7446f46" providerId="LiveId" clId="{B9A1CC41-973B-414B-B4B5-2641831FFD07}" dt="2022-08-12T09:27:37.976" v="14577" actId="1076"/>
        <pc:sldMkLst>
          <pc:docMk/>
          <pc:sldMk cId="1267060493" sldId="310"/>
        </pc:sldMkLst>
        <pc:spChg chg="mod">
          <ac:chgData name="li bo" userId="86e360d6c7446f46" providerId="LiveId" clId="{B9A1CC41-973B-414B-B4B5-2641831FFD07}" dt="2022-08-12T09:17:29.616" v="14373" actId="20577"/>
          <ac:spMkLst>
            <pc:docMk/>
            <pc:sldMk cId="1267060493" sldId="310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2T09:17:39.463" v="14375" actId="478"/>
          <ac:spMkLst>
            <pc:docMk/>
            <pc:sldMk cId="1267060493" sldId="310"/>
            <ac:spMk id="4" creationId="{F41260C5-66F5-4B93-8C96-94B3E3549646}"/>
          </ac:spMkLst>
        </pc:spChg>
        <pc:picChg chg="del mod ord">
          <ac:chgData name="li bo" userId="86e360d6c7446f46" providerId="LiveId" clId="{B9A1CC41-973B-414B-B4B5-2641831FFD07}" dt="2022-08-12T09:27:11.320" v="14561"/>
          <ac:picMkLst>
            <pc:docMk/>
            <pc:sldMk cId="1267060493" sldId="310"/>
            <ac:picMk id="6" creationId="{4EA5B2ED-24BA-4651-9CB2-25EEA5DF6ED7}"/>
          </ac:picMkLst>
        </pc:picChg>
        <pc:picChg chg="del">
          <ac:chgData name="li bo" userId="86e360d6c7446f46" providerId="LiveId" clId="{B9A1CC41-973B-414B-B4B5-2641831FFD07}" dt="2022-08-12T09:17:37.689" v="14374" actId="478"/>
          <ac:picMkLst>
            <pc:docMk/>
            <pc:sldMk cId="1267060493" sldId="310"/>
            <ac:picMk id="7" creationId="{5EF9E68C-6FBB-4BB3-819D-0764FFFDC59C}"/>
          </ac:picMkLst>
        </pc:picChg>
        <pc:picChg chg="add mod">
          <ac:chgData name="li bo" userId="86e360d6c7446f46" providerId="LiveId" clId="{B9A1CC41-973B-414B-B4B5-2641831FFD07}" dt="2022-08-12T09:24:53.598" v="14516" actId="1076"/>
          <ac:picMkLst>
            <pc:docMk/>
            <pc:sldMk cId="1267060493" sldId="310"/>
            <ac:picMk id="8" creationId="{824E5224-C68A-4686-AE73-220B83CFD708}"/>
          </ac:picMkLst>
        </pc:picChg>
        <pc:picChg chg="add mod">
          <ac:chgData name="li bo" userId="86e360d6c7446f46" providerId="LiveId" clId="{B9A1CC41-973B-414B-B4B5-2641831FFD07}" dt="2022-08-12T09:26:41.890" v="14532" actId="1076"/>
          <ac:picMkLst>
            <pc:docMk/>
            <pc:sldMk cId="1267060493" sldId="310"/>
            <ac:picMk id="9" creationId="{78F82584-8140-4538-B0B4-EC1442BC9707}"/>
          </ac:picMkLst>
        </pc:picChg>
        <pc:picChg chg="del">
          <ac:chgData name="li bo" userId="86e360d6c7446f46" providerId="LiveId" clId="{B9A1CC41-973B-414B-B4B5-2641831FFD07}" dt="2022-08-12T09:17:39.999" v="14376" actId="478"/>
          <ac:picMkLst>
            <pc:docMk/>
            <pc:sldMk cId="1267060493" sldId="310"/>
            <ac:picMk id="10" creationId="{F3150E54-B6C3-4083-A79C-B4048F87E36C}"/>
          </ac:picMkLst>
        </pc:picChg>
        <pc:picChg chg="add del mod">
          <ac:chgData name="li bo" userId="86e360d6c7446f46" providerId="LiveId" clId="{B9A1CC41-973B-414B-B4B5-2641831FFD07}" dt="2022-08-12T09:27:22.851" v="14571" actId="478"/>
          <ac:picMkLst>
            <pc:docMk/>
            <pc:sldMk cId="1267060493" sldId="310"/>
            <ac:picMk id="11" creationId="{E08B01F2-3338-48EA-ACFB-35026594CBB1}"/>
          </ac:picMkLst>
        </pc:picChg>
        <pc:picChg chg="mod ord">
          <ac:chgData name="li bo" userId="86e360d6c7446f46" providerId="LiveId" clId="{B9A1CC41-973B-414B-B4B5-2641831FFD07}" dt="2022-08-12T09:27:37.976" v="14577" actId="1076"/>
          <ac:picMkLst>
            <pc:docMk/>
            <pc:sldMk cId="1267060493" sldId="310"/>
            <ac:picMk id="13" creationId="{82B52C05-216F-401F-BC4E-F8CB7AE9C14F}"/>
          </ac:picMkLst>
        </pc:picChg>
      </pc:sldChg>
      <pc:sldChg chg="addSp delSp modSp add mod">
        <pc:chgData name="li bo" userId="86e360d6c7446f46" providerId="LiveId" clId="{B9A1CC41-973B-414B-B4B5-2641831FFD07}" dt="2022-08-14T06:19:29.868" v="24407" actId="207"/>
        <pc:sldMkLst>
          <pc:docMk/>
          <pc:sldMk cId="3727849096" sldId="311"/>
        </pc:sldMkLst>
        <pc:spChg chg="mod">
          <ac:chgData name="li bo" userId="86e360d6c7446f46" providerId="LiveId" clId="{B9A1CC41-973B-414B-B4B5-2641831FFD07}" dt="2022-08-13T09:57:20.983" v="17642" actId="20577"/>
          <ac:spMkLst>
            <pc:docMk/>
            <pc:sldMk cId="3727849096" sldId="311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12T09:54:44.326" v="14846" actId="478"/>
          <ac:spMkLst>
            <pc:docMk/>
            <pc:sldMk cId="3727849096" sldId="311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2T09:54:46.815" v="14848" actId="478"/>
          <ac:spMkLst>
            <pc:docMk/>
            <pc:sldMk cId="3727849096" sldId="311"/>
            <ac:spMk id="5" creationId="{BB8BFE97-0D2B-4368-8FE3-96018E39DB72}"/>
          </ac:spMkLst>
        </pc:spChg>
        <pc:spChg chg="add mod">
          <ac:chgData name="li bo" userId="86e360d6c7446f46" providerId="LiveId" clId="{B9A1CC41-973B-414B-B4B5-2641831FFD07}" dt="2022-08-14T06:19:29.868" v="24407" actId="207"/>
          <ac:spMkLst>
            <pc:docMk/>
            <pc:sldMk cId="3727849096" sldId="311"/>
            <ac:spMk id="9" creationId="{AECC1502-285A-4886-8861-3D2347FEB64A}"/>
          </ac:spMkLst>
        </pc:spChg>
        <pc:spChg chg="add mod">
          <ac:chgData name="li bo" userId="86e360d6c7446f46" providerId="LiveId" clId="{B9A1CC41-973B-414B-B4B5-2641831FFD07}" dt="2022-08-13T09:57:59.898" v="17649" actId="1076"/>
          <ac:spMkLst>
            <pc:docMk/>
            <pc:sldMk cId="3727849096" sldId="311"/>
            <ac:spMk id="27" creationId="{5521753D-1D1E-4FD3-816D-753D5ED7EBD0}"/>
          </ac:spMkLst>
        </pc:spChg>
        <pc:spChg chg="add mod">
          <ac:chgData name="li bo" userId="86e360d6c7446f46" providerId="LiveId" clId="{B9A1CC41-973B-414B-B4B5-2641831FFD07}" dt="2022-08-13T09:58:05.776" v="17651" actId="14100"/>
          <ac:spMkLst>
            <pc:docMk/>
            <pc:sldMk cId="3727849096" sldId="311"/>
            <ac:spMk id="28" creationId="{0F42F59A-2874-45AB-8C9C-809A258978B6}"/>
          </ac:spMkLst>
        </pc:spChg>
        <pc:grpChg chg="add mod">
          <ac:chgData name="li bo" userId="86e360d6c7446f46" providerId="LiveId" clId="{B9A1CC41-973B-414B-B4B5-2641831FFD07}" dt="2022-08-12T09:54:44.629" v="14847"/>
          <ac:grpSpMkLst>
            <pc:docMk/>
            <pc:sldMk cId="3727849096" sldId="311"/>
            <ac:grpSpMk id="6" creationId="{C33D1B5D-B609-4C76-A409-B2FD9BE11D9B}"/>
          </ac:grpSpMkLst>
        </pc:grpChg>
        <pc:picChg chg="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7" creationId="{2D30018A-C376-43BD-9B4C-1825DF11B65B}"/>
          </ac:picMkLst>
        </pc:picChg>
        <pc:picChg chg="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8" creationId="{ADA3358C-1B35-42C0-BD8A-E169EAB77CF5}"/>
          </ac:picMkLst>
        </pc:picChg>
        <pc:picChg chg="add 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10" creationId="{6A7EE2B8-4FA6-4617-8EC5-919E2CE30D33}"/>
          </ac:picMkLst>
        </pc:picChg>
        <pc:picChg chg="add 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11" creationId="{C2746278-D289-4FDC-81E4-AEF106DF7C05}"/>
          </ac:picMkLst>
        </pc:picChg>
        <pc:picChg chg="add mod">
          <ac:chgData name="li bo" userId="86e360d6c7446f46" providerId="LiveId" clId="{B9A1CC41-973B-414B-B4B5-2641831FFD07}" dt="2022-08-12T09:54:44.629" v="14847"/>
          <ac:picMkLst>
            <pc:docMk/>
            <pc:sldMk cId="3727849096" sldId="311"/>
            <ac:picMk id="12" creationId="{48935198-5B19-4CCA-B778-772337E658A3}"/>
          </ac:picMkLst>
        </pc:picChg>
        <pc:picChg chg="del mod">
          <ac:chgData name="li bo" userId="86e360d6c7446f46" providerId="LiveId" clId="{B9A1CC41-973B-414B-B4B5-2641831FFD07}" dt="2022-08-12T10:09:21.602" v="14908" actId="478"/>
          <ac:picMkLst>
            <pc:docMk/>
            <pc:sldMk cId="3727849096" sldId="311"/>
            <ac:picMk id="14" creationId="{8C8C29CB-8E69-4832-BEED-2743BA0EF7DC}"/>
          </ac:picMkLst>
        </pc:picChg>
        <pc:picChg chg="del mod ord">
          <ac:chgData name="li bo" userId="86e360d6c7446f46" providerId="LiveId" clId="{B9A1CC41-973B-414B-B4B5-2641831FFD07}" dt="2022-08-12T10:09:54.741" v="14924" actId="478"/>
          <ac:picMkLst>
            <pc:docMk/>
            <pc:sldMk cId="3727849096" sldId="311"/>
            <ac:picMk id="16" creationId="{83480AE3-DE7E-4CAC-9338-D5E62BC91C98}"/>
          </ac:picMkLst>
        </pc:picChg>
        <pc:picChg chg="del mod ord">
          <ac:chgData name="li bo" userId="86e360d6c7446f46" providerId="LiveId" clId="{B9A1CC41-973B-414B-B4B5-2641831FFD07}" dt="2022-08-12T10:12:19.434" v="14938" actId="478"/>
          <ac:picMkLst>
            <pc:docMk/>
            <pc:sldMk cId="3727849096" sldId="311"/>
            <ac:picMk id="18" creationId="{194899E9-801F-49E9-B8C6-87A4D8C27257}"/>
          </ac:picMkLst>
        </pc:picChg>
        <pc:picChg chg="del mod ord">
          <ac:chgData name="li bo" userId="86e360d6c7446f46" providerId="LiveId" clId="{B9A1CC41-973B-414B-B4B5-2641831FFD07}" dt="2022-08-12T10:13:08.222" v="14953" actId="478"/>
          <ac:picMkLst>
            <pc:docMk/>
            <pc:sldMk cId="3727849096" sldId="311"/>
            <ac:picMk id="20" creationId="{18D4F1D4-490D-40C1-AA71-DE61330255B4}"/>
          </ac:picMkLst>
        </pc:picChg>
        <pc:picChg chg="del mod ord">
          <ac:chgData name="li bo" userId="86e360d6c7446f46" providerId="LiveId" clId="{B9A1CC41-973B-414B-B4B5-2641831FFD07}" dt="2022-08-12T10:13:48.701" v="14977" actId="478"/>
          <ac:picMkLst>
            <pc:docMk/>
            <pc:sldMk cId="3727849096" sldId="311"/>
            <ac:picMk id="22" creationId="{C4AC5AB9-1822-499E-A4BF-8B7B4729362B}"/>
          </ac:picMkLst>
        </pc:picChg>
        <pc:picChg chg="mod ord">
          <ac:chgData name="li bo" userId="86e360d6c7446f46" providerId="LiveId" clId="{B9A1CC41-973B-414B-B4B5-2641831FFD07}" dt="2022-08-12T10:15:36.774" v="15037" actId="1076"/>
          <ac:picMkLst>
            <pc:docMk/>
            <pc:sldMk cId="3727849096" sldId="311"/>
            <ac:picMk id="24" creationId="{356D2B33-0AF7-4E75-B8EE-D2336CCC3074}"/>
          </ac:picMkLst>
        </pc:picChg>
        <pc:picChg chg="add del mod">
          <ac:chgData name="li bo" userId="86e360d6c7446f46" providerId="LiveId" clId="{B9A1CC41-973B-414B-B4B5-2641831FFD07}" dt="2022-08-12T10:14:24.435" v="14985"/>
          <ac:picMkLst>
            <pc:docMk/>
            <pc:sldMk cId="3727849096" sldId="311"/>
            <ac:picMk id="25" creationId="{154732FE-F34F-4CE2-9189-539D9E121089}"/>
          </ac:picMkLst>
        </pc:picChg>
        <pc:picChg chg="add mod">
          <ac:chgData name="li bo" userId="86e360d6c7446f46" providerId="LiveId" clId="{B9A1CC41-973B-414B-B4B5-2641831FFD07}" dt="2022-08-12T10:22:53.432" v="15329" actId="1076"/>
          <ac:picMkLst>
            <pc:docMk/>
            <pc:sldMk cId="3727849096" sldId="311"/>
            <ac:picMk id="26" creationId="{3E65FC07-E0DC-4702-90D8-CF369603CD1C}"/>
          </ac:picMkLst>
        </pc:picChg>
      </pc:sldChg>
      <pc:sldChg chg="addSp delSp modSp add mod">
        <pc:chgData name="li bo" userId="86e360d6c7446f46" providerId="LiveId" clId="{B9A1CC41-973B-414B-B4B5-2641831FFD07}" dt="2022-08-13T14:59:38.807" v="22087" actId="1076"/>
        <pc:sldMkLst>
          <pc:docMk/>
          <pc:sldMk cId="1985633513" sldId="312"/>
        </pc:sldMkLst>
        <pc:spChg chg="mod">
          <ac:chgData name="li bo" userId="86e360d6c7446f46" providerId="LiveId" clId="{B9A1CC41-973B-414B-B4B5-2641831FFD07}" dt="2022-08-12T10:31:45.279" v="15563" actId="20577"/>
          <ac:spMkLst>
            <pc:docMk/>
            <pc:sldMk cId="1985633513" sldId="31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3T13:00:39.239" v="19623" actId="207"/>
          <ac:spMkLst>
            <pc:docMk/>
            <pc:sldMk cId="1985633513" sldId="312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3T14:59:38.807" v="22087" actId="1076"/>
          <ac:spMkLst>
            <pc:docMk/>
            <pc:sldMk cId="1985633513" sldId="312"/>
            <ac:spMk id="4" creationId="{BD15892E-90E7-49C6-8EFE-BA7E9C6164B1}"/>
          </ac:spMkLst>
        </pc:spChg>
      </pc:sldChg>
      <pc:sldChg chg="addSp delSp modSp add mod">
        <pc:chgData name="li bo" userId="86e360d6c7446f46" providerId="LiveId" clId="{B9A1CC41-973B-414B-B4B5-2641831FFD07}" dt="2022-08-13T13:10:03.847" v="19749" actId="20577"/>
        <pc:sldMkLst>
          <pc:docMk/>
          <pc:sldMk cId="3243800993" sldId="313"/>
        </pc:sldMkLst>
        <pc:spChg chg="mod">
          <ac:chgData name="li bo" userId="86e360d6c7446f46" providerId="LiveId" clId="{B9A1CC41-973B-414B-B4B5-2641831FFD07}" dt="2022-08-12T15:11:08.474" v="16840" actId="20577"/>
          <ac:spMkLst>
            <pc:docMk/>
            <pc:sldMk cId="3243800993" sldId="313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2T15:11:13.563" v="16841" actId="478"/>
          <ac:spMkLst>
            <pc:docMk/>
            <pc:sldMk cId="3243800993" sldId="313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2T15:11:15.242" v="16842" actId="478"/>
          <ac:spMkLst>
            <pc:docMk/>
            <pc:sldMk cId="3243800993" sldId="313"/>
            <ac:spMk id="9" creationId="{22427B61-E122-491D-B4F1-9BF7D76300DA}"/>
          </ac:spMkLst>
        </pc:spChg>
        <pc:spChg chg="add mod">
          <ac:chgData name="li bo" userId="86e360d6c7446f46" providerId="LiveId" clId="{B9A1CC41-973B-414B-B4B5-2641831FFD07}" dt="2022-08-13T13:10:03.847" v="19749" actId="20577"/>
          <ac:spMkLst>
            <pc:docMk/>
            <pc:sldMk cId="3243800993" sldId="313"/>
            <ac:spMk id="12" creationId="{6E486330-EB56-472A-9A9D-67C983DBA61F}"/>
          </ac:spMkLst>
        </pc:spChg>
        <pc:picChg chg="add mod">
          <ac:chgData name="li bo" userId="86e360d6c7446f46" providerId="LiveId" clId="{B9A1CC41-973B-414B-B4B5-2641831FFD07}" dt="2022-08-12T15:12:44.251" v="16865" actId="1076"/>
          <ac:picMkLst>
            <pc:docMk/>
            <pc:sldMk cId="3243800993" sldId="313"/>
            <ac:picMk id="5" creationId="{8F80F5E6-1521-42E4-9237-707974F1FB85}"/>
          </ac:picMkLst>
        </pc:picChg>
        <pc:picChg chg="add mod">
          <ac:chgData name="li bo" userId="86e360d6c7446f46" providerId="LiveId" clId="{B9A1CC41-973B-414B-B4B5-2641831FFD07}" dt="2022-08-12T15:11:18.902" v="16843" actId="1076"/>
          <ac:picMkLst>
            <pc:docMk/>
            <pc:sldMk cId="3243800993" sldId="313"/>
            <ac:picMk id="6" creationId="{715AFC77-DCDA-45A6-A4B6-9B23CB343DEA}"/>
          </ac:picMkLst>
        </pc:picChg>
        <pc:picChg chg="add mod">
          <ac:chgData name="li bo" userId="86e360d6c7446f46" providerId="LiveId" clId="{B9A1CC41-973B-414B-B4B5-2641831FFD07}" dt="2022-08-12T15:12:16.192" v="16861" actId="1076"/>
          <ac:picMkLst>
            <pc:docMk/>
            <pc:sldMk cId="3243800993" sldId="313"/>
            <ac:picMk id="7" creationId="{8CCDAB7F-ADF9-42AA-8998-8DA5C9A0F898}"/>
          </ac:picMkLst>
        </pc:picChg>
        <pc:picChg chg="del mod ord">
          <ac:chgData name="li bo" userId="86e360d6c7446f46" providerId="LiveId" clId="{B9A1CC41-973B-414B-B4B5-2641831FFD07}" dt="2022-08-12T15:13:02.041" v="16879" actId="478"/>
          <ac:picMkLst>
            <pc:docMk/>
            <pc:sldMk cId="3243800993" sldId="313"/>
            <ac:picMk id="11" creationId="{AF08DC8F-824E-4E39-B58F-E5F5EBA9DE16}"/>
          </ac:picMkLst>
        </pc:picChg>
        <pc:picChg chg="mod ord">
          <ac:chgData name="li bo" userId="86e360d6c7446f46" providerId="LiveId" clId="{B9A1CC41-973B-414B-B4B5-2641831FFD07}" dt="2022-08-12T15:13:02.043" v="16881" actId="962"/>
          <ac:picMkLst>
            <pc:docMk/>
            <pc:sldMk cId="3243800993" sldId="313"/>
            <ac:picMk id="14" creationId="{45F6BB13-81FE-4F73-AEC3-D07B7B4A7B44}"/>
          </ac:picMkLst>
        </pc:picChg>
        <pc:picChg chg="del mod ord">
          <ac:chgData name="li bo" userId="86e360d6c7446f46" providerId="LiveId" clId="{B9A1CC41-973B-414B-B4B5-2641831FFD07}" dt="2022-08-12T15:13:44.964" v="16904" actId="478"/>
          <ac:picMkLst>
            <pc:docMk/>
            <pc:sldMk cId="3243800993" sldId="313"/>
            <ac:picMk id="16" creationId="{14CAE2CF-6141-4C99-9743-39CE1205C240}"/>
          </ac:picMkLst>
        </pc:picChg>
        <pc:picChg chg="mod ord">
          <ac:chgData name="li bo" userId="86e360d6c7446f46" providerId="LiveId" clId="{B9A1CC41-973B-414B-B4B5-2641831FFD07}" dt="2022-08-12T15:13:44.964" v="16906" actId="962"/>
          <ac:picMkLst>
            <pc:docMk/>
            <pc:sldMk cId="3243800993" sldId="313"/>
            <ac:picMk id="18" creationId="{AB8F7013-67C9-473C-AF6A-74FD78BAE9BD}"/>
          </ac:picMkLst>
        </pc:picChg>
      </pc:sldChg>
      <pc:sldChg chg="addSp delSp modSp add mod">
        <pc:chgData name="li bo" userId="86e360d6c7446f46" providerId="LiveId" clId="{B9A1CC41-973B-414B-B4B5-2641831FFD07}" dt="2022-08-15T07:49:06.645" v="39652" actId="20577"/>
        <pc:sldMkLst>
          <pc:docMk/>
          <pc:sldMk cId="2632498237" sldId="314"/>
        </pc:sldMkLst>
        <pc:spChg chg="mod">
          <ac:chgData name="li bo" userId="86e360d6c7446f46" providerId="LiveId" clId="{B9A1CC41-973B-414B-B4B5-2641831FFD07}" dt="2022-08-12T15:29:02.238" v="17047"/>
          <ac:spMkLst>
            <pc:docMk/>
            <pc:sldMk cId="2632498237" sldId="314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7:49:06.645" v="39652" actId="20577"/>
          <ac:spMkLst>
            <pc:docMk/>
            <pc:sldMk cId="2632498237" sldId="314"/>
            <ac:spMk id="12" creationId="{6E486330-EB56-472A-9A9D-67C983DBA61F}"/>
          </ac:spMkLst>
        </pc:spChg>
        <pc:spChg chg="add del mod">
          <ac:chgData name="li bo" userId="86e360d6c7446f46" providerId="LiveId" clId="{B9A1CC41-973B-414B-B4B5-2641831FFD07}" dt="2022-08-12T15:33:43.161" v="17279" actId="478"/>
          <ac:spMkLst>
            <pc:docMk/>
            <pc:sldMk cId="2632498237" sldId="314"/>
            <ac:spMk id="13" creationId="{3C586A34-C84D-42A2-89B3-F997E82D011D}"/>
          </ac:spMkLst>
        </pc:spChg>
        <pc:spChg chg="add mod">
          <ac:chgData name="li bo" userId="86e360d6c7446f46" providerId="LiveId" clId="{B9A1CC41-973B-414B-B4B5-2641831FFD07}" dt="2022-08-13T13:10:25.890" v="19753" actId="20577"/>
          <ac:spMkLst>
            <pc:docMk/>
            <pc:sldMk cId="2632498237" sldId="314"/>
            <ac:spMk id="15" creationId="{BEB6B20A-9E05-4FE5-951B-491A5174115B}"/>
          </ac:spMkLst>
        </pc:spChg>
        <pc:picChg chg="add mod">
          <ac:chgData name="li bo" userId="86e360d6c7446f46" providerId="LiveId" clId="{B9A1CC41-973B-414B-B4B5-2641831FFD07}" dt="2022-08-12T15:34:06.304" v="17289" actId="1076"/>
          <ac:picMkLst>
            <pc:docMk/>
            <pc:sldMk cId="2632498237" sldId="314"/>
            <ac:picMk id="4" creationId="{F2F0130D-1CAE-4084-912B-BF4C13B4B2D2}"/>
          </ac:picMkLst>
        </pc:picChg>
        <pc:picChg chg="del">
          <ac:chgData name="li bo" userId="86e360d6c7446f46" providerId="LiveId" clId="{B9A1CC41-973B-414B-B4B5-2641831FFD07}" dt="2022-08-12T15:28:25.954" v="17041" actId="478"/>
          <ac:picMkLst>
            <pc:docMk/>
            <pc:sldMk cId="2632498237" sldId="314"/>
            <ac:picMk id="5" creationId="{8F80F5E6-1521-42E4-9237-707974F1FB85}"/>
          </ac:picMkLst>
        </pc:picChg>
        <pc:picChg chg="add mod">
          <ac:chgData name="li bo" userId="86e360d6c7446f46" providerId="LiveId" clId="{B9A1CC41-973B-414B-B4B5-2641831FFD07}" dt="2022-08-12T15:34:33.728" v="17305" actId="1076"/>
          <ac:picMkLst>
            <pc:docMk/>
            <pc:sldMk cId="2632498237" sldId="314"/>
            <ac:picMk id="7" creationId="{11F50734-6B08-4E33-B43D-43C867566C93}"/>
          </ac:picMkLst>
        </pc:picChg>
        <pc:picChg chg="del">
          <ac:chgData name="li bo" userId="86e360d6c7446f46" providerId="LiveId" clId="{B9A1CC41-973B-414B-B4B5-2641831FFD07}" dt="2022-08-12T15:28:26.835" v="17042" actId="478"/>
          <ac:picMkLst>
            <pc:docMk/>
            <pc:sldMk cId="2632498237" sldId="314"/>
            <ac:picMk id="14" creationId="{45F6BB13-81FE-4F73-AEC3-D07B7B4A7B44}"/>
          </ac:picMkLst>
        </pc:picChg>
        <pc:picChg chg="del">
          <ac:chgData name="li bo" userId="86e360d6c7446f46" providerId="LiveId" clId="{B9A1CC41-973B-414B-B4B5-2641831FFD07}" dt="2022-08-12T15:28:27.291" v="17043" actId="478"/>
          <ac:picMkLst>
            <pc:docMk/>
            <pc:sldMk cId="2632498237" sldId="314"/>
            <ac:picMk id="18" creationId="{AB8F7013-67C9-473C-AF6A-74FD78BAE9BD}"/>
          </ac:picMkLst>
        </pc:picChg>
      </pc:sldChg>
      <pc:sldChg chg="add del">
        <pc:chgData name="li bo" userId="86e360d6c7446f46" providerId="LiveId" clId="{B9A1CC41-973B-414B-B4B5-2641831FFD07}" dt="2022-08-12T15:51:58.830" v="17327"/>
        <pc:sldMkLst>
          <pc:docMk/>
          <pc:sldMk cId="1060156066" sldId="315"/>
        </pc:sldMkLst>
      </pc:sldChg>
      <pc:sldChg chg="addSp delSp modSp add mod modAnim modNotesTx">
        <pc:chgData name="li bo" userId="86e360d6c7446f46" providerId="LiveId" clId="{B9A1CC41-973B-414B-B4B5-2641831FFD07}" dt="2022-08-13T14:27:49.981" v="21254" actId="478"/>
        <pc:sldMkLst>
          <pc:docMk/>
          <pc:sldMk cId="2533999618" sldId="315"/>
        </pc:sldMkLst>
        <pc:spChg chg="mod">
          <ac:chgData name="li bo" userId="86e360d6c7446f46" providerId="LiveId" clId="{B9A1CC41-973B-414B-B4B5-2641831FFD07}" dt="2022-08-12T15:52:44.352" v="17402" actId="20577"/>
          <ac:spMkLst>
            <pc:docMk/>
            <pc:sldMk cId="2533999618" sldId="315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3T13:31:15.647" v="20259" actId="207"/>
          <ac:spMkLst>
            <pc:docMk/>
            <pc:sldMk cId="2533999618" sldId="315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3T09:33:44.455" v="17481" actId="1076"/>
          <ac:spMkLst>
            <pc:docMk/>
            <pc:sldMk cId="2533999618" sldId="315"/>
            <ac:spMk id="7" creationId="{0B1D2A90-60C6-4556-9B67-A9AAF6FD6588}"/>
          </ac:spMkLst>
        </pc:spChg>
        <pc:spChg chg="mod">
          <ac:chgData name="li bo" userId="86e360d6c7446f46" providerId="LiveId" clId="{B9A1CC41-973B-414B-B4B5-2641831FFD07}" dt="2022-08-13T09:33:44.455" v="17481" actId="1076"/>
          <ac:spMkLst>
            <pc:docMk/>
            <pc:sldMk cId="2533999618" sldId="315"/>
            <ac:spMk id="8" creationId="{FC516586-E3B0-4425-AFC8-D1EE85AAACCC}"/>
          </ac:spMkLst>
        </pc:spChg>
        <pc:spChg chg="mod">
          <ac:chgData name="li bo" userId="86e360d6c7446f46" providerId="LiveId" clId="{B9A1CC41-973B-414B-B4B5-2641831FFD07}" dt="2022-08-13T09:33:44.455" v="17481" actId="1076"/>
          <ac:spMkLst>
            <pc:docMk/>
            <pc:sldMk cId="2533999618" sldId="315"/>
            <ac:spMk id="10" creationId="{BEF824C8-9C12-4B35-A5AE-F63F8B4905D5}"/>
          </ac:spMkLst>
        </pc:spChg>
        <pc:spChg chg="add del mod">
          <ac:chgData name="li bo" userId="86e360d6c7446f46" providerId="LiveId" clId="{B9A1CC41-973B-414B-B4B5-2641831FFD07}" dt="2022-08-13T13:11:55.841" v="19761" actId="478"/>
          <ac:spMkLst>
            <pc:docMk/>
            <pc:sldMk cId="2533999618" sldId="315"/>
            <ac:spMk id="11" creationId="{E51820F5-71D0-4DF9-85FB-2C018F47D262}"/>
          </ac:spMkLst>
        </pc:spChg>
        <pc:spChg chg="add mod">
          <ac:chgData name="li bo" userId="86e360d6c7446f46" providerId="LiveId" clId="{B9A1CC41-973B-414B-B4B5-2641831FFD07}" dt="2022-08-13T14:02:40.246" v="20878" actId="20577"/>
          <ac:spMkLst>
            <pc:docMk/>
            <pc:sldMk cId="2533999618" sldId="315"/>
            <ac:spMk id="15" creationId="{46FBD100-4AFA-42CC-B8BE-0F2C139E45B9}"/>
          </ac:spMkLst>
        </pc:spChg>
        <pc:grpChg chg="add del mod">
          <ac:chgData name="li bo" userId="86e360d6c7446f46" providerId="LiveId" clId="{B9A1CC41-973B-414B-B4B5-2641831FFD07}" dt="2022-08-13T13:11:58.030" v="19762" actId="478"/>
          <ac:grpSpMkLst>
            <pc:docMk/>
            <pc:sldMk cId="2533999618" sldId="315"/>
            <ac:grpSpMk id="4" creationId="{DDCEC186-9FD0-48E1-859A-2071735F8372}"/>
          </ac:grpSpMkLst>
        </pc:grpChg>
        <pc:picChg chg="mod">
          <ac:chgData name="li bo" userId="86e360d6c7446f46" providerId="LiveId" clId="{B9A1CC41-973B-414B-B4B5-2641831FFD07}" dt="2022-08-13T09:33:44.455" v="17481" actId="1076"/>
          <ac:picMkLst>
            <pc:docMk/>
            <pc:sldMk cId="2533999618" sldId="315"/>
            <ac:picMk id="5" creationId="{ECFBE901-3ED1-4B64-AC17-102A30A4431C}"/>
          </ac:picMkLst>
        </pc:picChg>
        <pc:picChg chg="mod">
          <ac:chgData name="li bo" userId="86e360d6c7446f46" providerId="LiveId" clId="{B9A1CC41-973B-414B-B4B5-2641831FFD07}" dt="2022-08-13T09:33:44.455" v="17481" actId="1076"/>
          <ac:picMkLst>
            <pc:docMk/>
            <pc:sldMk cId="2533999618" sldId="315"/>
            <ac:picMk id="6" creationId="{8B228A0C-F0BE-431E-B5DA-2EE3DE11AA29}"/>
          </ac:picMkLst>
        </pc:picChg>
        <pc:picChg chg="mod">
          <ac:chgData name="li bo" userId="86e360d6c7446f46" providerId="LiveId" clId="{B9A1CC41-973B-414B-B4B5-2641831FFD07}" dt="2022-08-13T09:33:44.455" v="17481" actId="1076"/>
          <ac:picMkLst>
            <pc:docMk/>
            <pc:sldMk cId="2533999618" sldId="315"/>
            <ac:picMk id="9" creationId="{949A9AF4-CA7C-4AF5-83F1-867EA5238050}"/>
          </ac:picMkLst>
        </pc:picChg>
        <pc:picChg chg="add del">
          <ac:chgData name="li bo" userId="86e360d6c7446f46" providerId="LiveId" clId="{B9A1CC41-973B-414B-B4B5-2641831FFD07}" dt="2022-08-13T14:27:49.981" v="21254" actId="478"/>
          <ac:picMkLst>
            <pc:docMk/>
            <pc:sldMk cId="2533999618" sldId="315"/>
            <ac:picMk id="13" creationId="{89CC9322-B6ED-4230-9600-826C0F70673C}"/>
          </ac:picMkLst>
        </pc:picChg>
        <pc:picChg chg="add del">
          <ac:chgData name="li bo" userId="86e360d6c7446f46" providerId="LiveId" clId="{B9A1CC41-973B-414B-B4B5-2641831FFD07}" dt="2022-08-13T14:27:48.558" v="21253" actId="478"/>
          <ac:picMkLst>
            <pc:docMk/>
            <pc:sldMk cId="2533999618" sldId="315"/>
            <ac:picMk id="16" creationId="{9D99C223-204A-46AE-A258-78395793A91A}"/>
          </ac:picMkLst>
        </pc:picChg>
        <pc:picChg chg="add del">
          <ac:chgData name="li bo" userId="86e360d6c7446f46" providerId="LiveId" clId="{B9A1CC41-973B-414B-B4B5-2641831FFD07}" dt="2022-08-13T14:27:48.087" v="21252" actId="478"/>
          <ac:picMkLst>
            <pc:docMk/>
            <pc:sldMk cId="2533999618" sldId="315"/>
            <ac:picMk id="18" creationId="{1C483BB2-D6C7-4144-BE1E-7C0500B227DE}"/>
          </ac:picMkLst>
        </pc:picChg>
        <pc:picChg chg="add del mod">
          <ac:chgData name="li bo" userId="86e360d6c7446f46" providerId="LiveId" clId="{B9A1CC41-973B-414B-B4B5-2641831FFD07}" dt="2022-08-13T13:19:31.278" v="19765" actId="478"/>
          <ac:picMkLst>
            <pc:docMk/>
            <pc:sldMk cId="2533999618" sldId="315"/>
            <ac:picMk id="4098" creationId="{5AD771BD-93D9-4C29-9E06-B1E4015C61CC}"/>
          </ac:picMkLst>
        </pc:picChg>
        <pc:picChg chg="add mod">
          <ac:chgData name="li bo" userId="86e360d6c7446f46" providerId="LiveId" clId="{B9A1CC41-973B-414B-B4B5-2641831FFD07}" dt="2022-08-13T13:46:56.551" v="20637" actId="1076"/>
          <ac:picMkLst>
            <pc:docMk/>
            <pc:sldMk cId="2533999618" sldId="315"/>
            <ac:picMk id="4100" creationId="{F0A92F59-918E-44A2-A5EF-C4D41E1DB903}"/>
          </ac:picMkLst>
        </pc:picChg>
        <pc:picChg chg="add mod">
          <ac:chgData name="li bo" userId="86e360d6c7446f46" providerId="LiveId" clId="{B9A1CC41-973B-414B-B4B5-2641831FFD07}" dt="2022-08-13T13:47:42.427" v="20638" actId="1076"/>
          <ac:picMkLst>
            <pc:docMk/>
            <pc:sldMk cId="2533999618" sldId="315"/>
            <ac:picMk id="4102" creationId="{E80990AD-8FD0-4D29-9AC1-FC9AAFB16B77}"/>
          </ac:picMkLst>
        </pc:picChg>
      </pc:sldChg>
      <pc:sldChg chg="delSp modSp add del mod">
        <pc:chgData name="li bo" userId="86e360d6c7446f46" providerId="LiveId" clId="{B9A1CC41-973B-414B-B4B5-2641831FFD07}" dt="2022-08-12T15:45:41.613" v="17324" actId="47"/>
        <pc:sldMkLst>
          <pc:docMk/>
          <pc:sldMk cId="3367117817" sldId="315"/>
        </pc:sldMkLst>
        <pc:spChg chg="mod">
          <ac:chgData name="li bo" userId="86e360d6c7446f46" providerId="LiveId" clId="{B9A1CC41-973B-414B-B4B5-2641831FFD07}" dt="2022-08-12T15:43:30.680" v="17319" actId="20577"/>
          <ac:spMkLst>
            <pc:docMk/>
            <pc:sldMk cId="3367117817" sldId="315"/>
            <ac:spMk id="2" creationId="{0C75C674-70A3-4942-B8AC-01028A4EC8A8}"/>
          </ac:spMkLst>
        </pc:spChg>
        <pc:spChg chg="del">
          <ac:chgData name="li bo" userId="86e360d6c7446f46" providerId="LiveId" clId="{B9A1CC41-973B-414B-B4B5-2641831FFD07}" dt="2022-08-12T15:43:37.266" v="17323" actId="478"/>
          <ac:spMkLst>
            <pc:docMk/>
            <pc:sldMk cId="3367117817" sldId="315"/>
            <ac:spMk id="12" creationId="{6E486330-EB56-472A-9A9D-67C983DBA61F}"/>
          </ac:spMkLst>
        </pc:spChg>
        <pc:picChg chg="del">
          <ac:chgData name="li bo" userId="86e360d6c7446f46" providerId="LiveId" clId="{B9A1CC41-973B-414B-B4B5-2641831FFD07}" dt="2022-08-12T15:43:34.409" v="17320" actId="478"/>
          <ac:picMkLst>
            <pc:docMk/>
            <pc:sldMk cId="3367117817" sldId="315"/>
            <ac:picMk id="5" creationId="{8F80F5E6-1521-42E4-9237-707974F1FB85}"/>
          </ac:picMkLst>
        </pc:picChg>
        <pc:picChg chg="del">
          <ac:chgData name="li bo" userId="86e360d6c7446f46" providerId="LiveId" clId="{B9A1CC41-973B-414B-B4B5-2641831FFD07}" dt="2022-08-12T15:43:35.760" v="17321" actId="478"/>
          <ac:picMkLst>
            <pc:docMk/>
            <pc:sldMk cId="3367117817" sldId="315"/>
            <ac:picMk id="14" creationId="{45F6BB13-81FE-4F73-AEC3-D07B7B4A7B44}"/>
          </ac:picMkLst>
        </pc:picChg>
        <pc:picChg chg="del">
          <ac:chgData name="li bo" userId="86e360d6c7446f46" providerId="LiveId" clId="{B9A1CC41-973B-414B-B4B5-2641831FFD07}" dt="2022-08-12T15:43:36.224" v="17322" actId="478"/>
          <ac:picMkLst>
            <pc:docMk/>
            <pc:sldMk cId="3367117817" sldId="315"/>
            <ac:picMk id="18" creationId="{AB8F7013-67C9-473C-AF6A-74FD78BAE9BD}"/>
          </ac:picMkLst>
        </pc:picChg>
      </pc:sldChg>
      <pc:sldChg chg="addSp delSp modSp add mod modNotesTx">
        <pc:chgData name="li bo" userId="86e360d6c7446f46" providerId="LiveId" clId="{B9A1CC41-973B-414B-B4B5-2641831FFD07}" dt="2022-08-14T03:22:09.137" v="24301"/>
        <pc:sldMkLst>
          <pc:docMk/>
          <pc:sldMk cId="1722189393" sldId="316"/>
        </pc:sldMkLst>
        <pc:spChg chg="mod">
          <ac:chgData name="li bo" userId="86e360d6c7446f46" providerId="LiveId" clId="{B9A1CC41-973B-414B-B4B5-2641831FFD07}" dt="2022-08-12T15:53:04.690" v="17425" actId="20577"/>
          <ac:spMkLst>
            <pc:docMk/>
            <pc:sldMk cId="1722189393" sldId="31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03:17:46.832" v="24132" actId="20577"/>
          <ac:spMkLst>
            <pc:docMk/>
            <pc:sldMk cId="1722189393" sldId="316"/>
            <ac:spMk id="3" creationId="{400792E5-9ED7-46C4-9C77-27C8DA7ECC9A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6" creationId="{03EEDFE6-2416-481F-8B89-42AF91B38D94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7" creationId="{0A496C15-3FEB-4744-B5F3-150143BDCB88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8" creationId="{731CD64A-BC85-4A29-83C9-8545A992F4A5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9" creationId="{206D90F0-B886-4966-9F7D-FE36D61453FB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15" creationId="{D8F9A509-A343-4485-89C2-9276DF10BA47}"/>
          </ac:spMkLst>
        </pc:spChg>
        <pc:spChg chg="mod topLvl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16" creationId="{1DD571B9-E5BA-4F9A-875E-EBA6242E655C}"/>
          </ac:spMkLst>
        </pc:spChg>
        <pc:spChg chg="add mod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31" creationId="{EAFC0495-CEE1-4C49-BED8-12BB2ED4C856}"/>
          </ac:spMkLst>
        </pc:spChg>
        <pc:spChg chg="add mod">
          <ac:chgData name="li bo" userId="86e360d6c7446f46" providerId="LiveId" clId="{B9A1CC41-973B-414B-B4B5-2641831FFD07}" dt="2022-08-14T03:19:25.911" v="24220" actId="20577"/>
          <ac:spMkLst>
            <pc:docMk/>
            <pc:sldMk cId="1722189393" sldId="316"/>
            <ac:spMk id="33" creationId="{0A173F30-B7C2-4A49-9A57-1FF740A357CC}"/>
          </ac:spMkLst>
        </pc:spChg>
        <pc:spChg chg="add mod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36" creationId="{F27C433B-BBF5-4A5C-A194-25BA3E56C06A}"/>
          </ac:spMkLst>
        </pc:spChg>
        <pc:spChg chg="add mod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40" creationId="{EF51E214-F278-48F0-ACD5-74E3589DA8B9}"/>
          </ac:spMkLst>
        </pc:spChg>
        <pc:spChg chg="add mod">
          <ac:chgData name="li bo" userId="86e360d6c7446f46" providerId="LiveId" clId="{B9A1CC41-973B-414B-B4B5-2641831FFD07}" dt="2022-08-14T02:34:18.146" v="22659" actId="164"/>
          <ac:spMkLst>
            <pc:docMk/>
            <pc:sldMk cId="1722189393" sldId="316"/>
            <ac:spMk id="44" creationId="{6BA15856-2CF3-40A2-A47D-E16503A670FB}"/>
          </ac:spMkLst>
        </pc:spChg>
        <pc:grpChg chg="add del mod">
          <ac:chgData name="li bo" userId="86e360d6c7446f46" providerId="LiveId" clId="{B9A1CC41-973B-414B-B4B5-2641831FFD07}" dt="2022-08-14T02:23:21.569" v="22503" actId="165"/>
          <ac:grpSpMkLst>
            <pc:docMk/>
            <pc:sldMk cId="1722189393" sldId="316"/>
            <ac:grpSpMk id="5" creationId="{D9A846A4-BF82-421A-9D8C-20D1A1E6271E}"/>
          </ac:grpSpMkLst>
        </pc:grpChg>
        <pc:grpChg chg="add mod">
          <ac:chgData name="li bo" userId="86e360d6c7446f46" providerId="LiveId" clId="{B9A1CC41-973B-414B-B4B5-2641831FFD07}" dt="2022-08-14T03:20:53.249" v="24284" actId="1076"/>
          <ac:grpSpMkLst>
            <pc:docMk/>
            <pc:sldMk cId="1722189393" sldId="316"/>
            <ac:grpSpMk id="66" creationId="{DB79B220-5DB3-4B80-88B2-DA72338911CD}"/>
          </ac:grpSpMkLst>
        </pc:grpChg>
        <pc:picChg chg="add del mod">
          <ac:chgData name="li bo" userId="86e360d6c7446f46" providerId="LiveId" clId="{B9A1CC41-973B-414B-B4B5-2641831FFD07}" dt="2022-08-14T01:31:29.855" v="22461" actId="478"/>
          <ac:picMkLst>
            <pc:docMk/>
            <pc:sldMk cId="1722189393" sldId="316"/>
            <ac:picMk id="4" creationId="{545AEAE1-AAF9-42B3-9D5C-89BD5FDD86CB}"/>
          </ac:picMkLst>
        </pc:picChg>
        <pc:picChg chg="mod ord">
          <ac:chgData name="li bo" userId="86e360d6c7446f46" providerId="LiveId" clId="{B9A1CC41-973B-414B-B4B5-2641831FFD07}" dt="2022-08-14T03:20:53.249" v="24284" actId="1076"/>
          <ac:picMkLst>
            <pc:docMk/>
            <pc:sldMk cId="1722189393" sldId="316"/>
            <ac:picMk id="5" creationId="{E9F13474-6C25-431A-9B05-4F6E74EE40F4}"/>
          </ac:picMkLst>
        </pc:picChg>
        <pc:picChg chg="add del mod topLvl">
          <ac:chgData name="li bo" userId="86e360d6c7446f46" providerId="LiveId" clId="{B9A1CC41-973B-414B-B4B5-2641831FFD07}" dt="2022-08-14T02:29:31.793" v="22597" actId="478"/>
          <ac:picMkLst>
            <pc:docMk/>
            <pc:sldMk cId="1722189393" sldId="316"/>
            <ac:picMk id="13" creationId="{97709E6C-EBBD-4F2F-A5DA-49DF7BAD788E}"/>
          </ac:picMkLst>
        </pc:picChg>
        <pc:picChg chg="mod topLvl">
          <ac:chgData name="li bo" userId="86e360d6c7446f46" providerId="LiveId" clId="{B9A1CC41-973B-414B-B4B5-2641831FFD07}" dt="2022-08-14T02:34:18.146" v="22659" actId="164"/>
          <ac:picMkLst>
            <pc:docMk/>
            <pc:sldMk cId="1722189393" sldId="316"/>
            <ac:picMk id="14" creationId="{9B4D6198-DC9C-4388-8E5E-40E49E105658}"/>
          </ac:picMkLst>
        </pc:picChg>
        <pc:picChg chg="del mod topLvl">
          <ac:chgData name="li bo" userId="86e360d6c7446f46" providerId="LiveId" clId="{B9A1CC41-973B-414B-B4B5-2641831FFD07}" dt="2022-08-14T02:28:02.594" v="22545" actId="478"/>
          <ac:picMkLst>
            <pc:docMk/>
            <pc:sldMk cId="1722189393" sldId="316"/>
            <ac:picMk id="19" creationId="{8176D1D8-2957-44E7-AC78-277E630CEA57}"/>
          </ac:picMkLst>
        </pc:picChg>
        <pc:picChg chg="mod ord">
          <ac:chgData name="li bo" userId="86e360d6c7446f46" providerId="LiveId" clId="{B9A1CC41-973B-414B-B4B5-2641831FFD07}" dt="2022-08-14T03:20:58.067" v="24285" actId="1076"/>
          <ac:picMkLst>
            <pc:docMk/>
            <pc:sldMk cId="1722189393" sldId="316"/>
            <ac:picMk id="19" creationId="{872A166A-26B2-4444-952B-1E096431E74B}"/>
          </ac:picMkLst>
        </pc:picChg>
        <pc:picChg chg="del mod topLvl">
          <ac:chgData name="li bo" userId="86e360d6c7446f46" providerId="LiveId" clId="{B9A1CC41-973B-414B-B4B5-2641831FFD07}" dt="2022-08-14T02:28:03.680" v="22546" actId="478"/>
          <ac:picMkLst>
            <pc:docMk/>
            <pc:sldMk cId="1722189393" sldId="316"/>
            <ac:picMk id="20" creationId="{37222DB6-7D5E-4D58-89C1-8B1F917804A1}"/>
          </ac:picMkLst>
        </pc:picChg>
        <pc:picChg chg="del mod topLvl">
          <ac:chgData name="li bo" userId="86e360d6c7446f46" providerId="LiveId" clId="{B9A1CC41-973B-414B-B4B5-2641831FFD07}" dt="2022-08-14T02:28:05.097" v="22547" actId="478"/>
          <ac:picMkLst>
            <pc:docMk/>
            <pc:sldMk cId="1722189393" sldId="316"/>
            <ac:picMk id="21" creationId="{26BED6A7-44A8-4AA0-8670-BE925E49EA79}"/>
          </ac:picMkLst>
        </pc:picChg>
        <pc:picChg chg="mod ord">
          <ac:chgData name="li bo" userId="86e360d6c7446f46" providerId="LiveId" clId="{B9A1CC41-973B-414B-B4B5-2641831FFD07}" dt="2022-08-14T03:20:58.067" v="24285" actId="1076"/>
          <ac:picMkLst>
            <pc:docMk/>
            <pc:sldMk cId="1722189393" sldId="316"/>
            <ac:picMk id="21" creationId="{FA2B926D-2CBE-4D13-97CF-8F1A7FE19575}"/>
          </ac:picMkLst>
        </pc:picChg>
        <pc:picChg chg="mod topLvl">
          <ac:chgData name="li bo" userId="86e360d6c7446f46" providerId="LiveId" clId="{B9A1CC41-973B-414B-B4B5-2641831FFD07}" dt="2022-08-14T02:34:18.146" v="22659" actId="164"/>
          <ac:picMkLst>
            <pc:docMk/>
            <pc:sldMk cId="1722189393" sldId="316"/>
            <ac:picMk id="22" creationId="{18E2FE2B-E166-4B16-A31C-8DD47CD111EE}"/>
          </ac:picMkLst>
        </pc:picChg>
        <pc:picChg chg="mod ord">
          <ac:chgData name="li bo" userId="86e360d6c7446f46" providerId="LiveId" clId="{B9A1CC41-973B-414B-B4B5-2641831FFD07}" dt="2022-08-14T03:20:53.249" v="24284" actId="1076"/>
          <ac:picMkLst>
            <pc:docMk/>
            <pc:sldMk cId="1722189393" sldId="316"/>
            <ac:picMk id="24" creationId="{81015342-558A-448B-A68A-AE22B90950AC}"/>
          </ac:picMkLst>
        </pc:picChg>
        <pc:picChg chg="mod ord">
          <ac:chgData name="li bo" userId="86e360d6c7446f46" providerId="LiveId" clId="{B9A1CC41-973B-414B-B4B5-2641831FFD07}" dt="2022-08-14T02:34:18.146" v="22659" actId="164"/>
          <ac:picMkLst>
            <pc:docMk/>
            <pc:sldMk cId="1722189393" sldId="316"/>
            <ac:picMk id="56" creationId="{582C16F1-B924-4309-A836-3AF152A81D27}"/>
          </ac:picMkLst>
        </pc:picChg>
        <pc:picChg chg="add del mod">
          <ac:chgData name="li bo" userId="86e360d6c7446f46" providerId="LiveId" clId="{B9A1CC41-973B-414B-B4B5-2641831FFD07}" dt="2022-08-14T02:29:47.513" v="22613" actId="478"/>
          <ac:picMkLst>
            <pc:docMk/>
            <pc:sldMk cId="1722189393" sldId="316"/>
            <ac:picMk id="57" creationId="{A8B69304-4B9F-432D-A565-64998E8213F8}"/>
          </ac:picMkLst>
        </pc:picChg>
        <pc:picChg chg="mod ord">
          <ac:chgData name="li bo" userId="86e360d6c7446f46" providerId="LiveId" clId="{B9A1CC41-973B-414B-B4B5-2641831FFD07}" dt="2022-08-14T02:34:18.146" v="22659" actId="164"/>
          <ac:picMkLst>
            <pc:docMk/>
            <pc:sldMk cId="1722189393" sldId="316"/>
            <ac:picMk id="59" creationId="{0196EBA6-6C35-4D34-845F-15CD0712A68E}"/>
          </ac:picMkLst>
        </pc:picChg>
        <pc:picChg chg="del mod">
          <ac:chgData name="li bo" userId="86e360d6c7446f46" providerId="LiveId" clId="{B9A1CC41-973B-414B-B4B5-2641831FFD07}" dt="2022-08-14T02:33:17.965" v="22638" actId="478"/>
          <ac:picMkLst>
            <pc:docMk/>
            <pc:sldMk cId="1722189393" sldId="316"/>
            <ac:picMk id="61" creationId="{F73D7CA9-66CB-4EE8-813A-CD63A1973D58}"/>
          </ac:picMkLst>
        </pc:picChg>
        <pc:picChg chg="del mod ord">
          <ac:chgData name="li bo" userId="86e360d6c7446f46" providerId="LiveId" clId="{B9A1CC41-973B-414B-B4B5-2641831FFD07}" dt="2022-08-14T02:33:33.340" v="22652" actId="478"/>
          <ac:picMkLst>
            <pc:docMk/>
            <pc:sldMk cId="1722189393" sldId="316"/>
            <ac:picMk id="63" creationId="{578D1DB2-24EF-4ADC-971D-022E5C04C5EA}"/>
          </ac:picMkLst>
        </pc:picChg>
        <pc:picChg chg="del mod ord">
          <ac:chgData name="li bo" userId="86e360d6c7446f46" providerId="LiveId" clId="{B9A1CC41-973B-414B-B4B5-2641831FFD07}" dt="2022-08-14T03:19:41.752" v="24234" actId="478"/>
          <ac:picMkLst>
            <pc:docMk/>
            <pc:sldMk cId="1722189393" sldId="316"/>
            <ac:picMk id="65" creationId="{46C74F8F-BF2E-4745-B2CB-6F38C03418A8}"/>
          </ac:picMkLst>
        </pc:picChg>
        <pc:picChg chg="add del mod">
          <ac:chgData name="li bo" userId="86e360d6c7446f46" providerId="LiveId" clId="{B9A1CC41-973B-414B-B4B5-2641831FFD07}" dt="2022-08-14T02:35:05.808" v="22673" actId="478"/>
          <ac:picMkLst>
            <pc:docMk/>
            <pc:sldMk cId="1722189393" sldId="316"/>
            <ac:picMk id="67" creationId="{FA8A8908-0052-4957-8230-7A5C325C308A}"/>
          </ac:picMkLst>
        </pc:picChg>
        <pc:picChg chg="del mod ord">
          <ac:chgData name="li bo" userId="86e360d6c7446f46" providerId="LiveId" clId="{B9A1CC41-973B-414B-B4B5-2641831FFD07}" dt="2022-08-14T02:35:28.583" v="22688" actId="478"/>
          <ac:picMkLst>
            <pc:docMk/>
            <pc:sldMk cId="1722189393" sldId="316"/>
            <ac:picMk id="69" creationId="{CB984DFF-7498-45AA-9A92-5F99B0657E23}"/>
          </ac:picMkLst>
        </pc:picChg>
        <pc:picChg chg="del mod ord">
          <ac:chgData name="li bo" userId="86e360d6c7446f46" providerId="LiveId" clId="{B9A1CC41-973B-414B-B4B5-2641831FFD07}" dt="2022-08-14T02:37:51.180" v="22718" actId="478"/>
          <ac:picMkLst>
            <pc:docMk/>
            <pc:sldMk cId="1722189393" sldId="316"/>
            <ac:picMk id="71" creationId="{3498B2EC-7B25-4091-9248-573A21C7E713}"/>
          </ac:picMkLst>
        </pc:picChg>
        <pc:picChg chg="del mod">
          <ac:chgData name="li bo" userId="86e360d6c7446f46" providerId="LiveId" clId="{B9A1CC41-973B-414B-B4B5-2641831FFD07}" dt="2022-08-14T02:39:13.417" v="22740" actId="478"/>
          <ac:picMkLst>
            <pc:docMk/>
            <pc:sldMk cId="1722189393" sldId="316"/>
            <ac:picMk id="73" creationId="{307A716A-2B72-4C76-92F4-38C63CAC62E8}"/>
          </ac:picMkLst>
        </pc:picChg>
        <pc:picChg chg="del mod ord">
          <ac:chgData name="li bo" userId="86e360d6c7446f46" providerId="LiveId" clId="{B9A1CC41-973B-414B-B4B5-2641831FFD07}" dt="2022-08-14T03:20:14.624" v="24278" actId="478"/>
          <ac:picMkLst>
            <pc:docMk/>
            <pc:sldMk cId="1722189393" sldId="316"/>
            <ac:picMk id="75" creationId="{BA73CBD0-FB56-4E34-B509-5606F3B269A8}"/>
          </ac:picMkLst>
        </pc:picChg>
        <pc:picChg chg="del mod ord">
          <ac:chgData name="li bo" userId="86e360d6c7446f46" providerId="LiveId" clId="{B9A1CC41-973B-414B-B4B5-2641831FFD07}" dt="2022-08-14T03:20:08.290" v="24263" actId="478"/>
          <ac:picMkLst>
            <pc:docMk/>
            <pc:sldMk cId="1722189393" sldId="316"/>
            <ac:picMk id="77" creationId="{1F6A65E6-0B41-44EE-A41E-185A265FEEA4}"/>
          </ac:picMkLst>
        </pc:picChg>
        <pc:picChg chg="add del mod">
          <ac:chgData name="li bo" userId="86e360d6c7446f46" providerId="LiveId" clId="{B9A1CC41-973B-414B-B4B5-2641831FFD07}" dt="2022-08-14T02:42:54.798" v="22908" actId="478"/>
          <ac:picMkLst>
            <pc:docMk/>
            <pc:sldMk cId="1722189393" sldId="316"/>
            <ac:picMk id="78" creationId="{6EE4E3FD-80F9-4DA0-A1F0-F7F08BFDA63A}"/>
          </ac:picMkLst>
        </pc:picChg>
        <pc:picChg chg="del mod ord">
          <ac:chgData name="li bo" userId="86e360d6c7446f46" providerId="LiveId" clId="{B9A1CC41-973B-414B-B4B5-2641831FFD07}" dt="2022-08-14T02:45:01.290" v="22926" actId="478"/>
          <ac:picMkLst>
            <pc:docMk/>
            <pc:sldMk cId="1722189393" sldId="316"/>
            <ac:picMk id="80" creationId="{43854A15-086C-4483-B840-71248C504189}"/>
          </ac:picMkLst>
        </pc:picChg>
        <pc:picChg chg="del mod ord">
          <ac:chgData name="li bo" userId="86e360d6c7446f46" providerId="LiveId" clId="{B9A1CC41-973B-414B-B4B5-2641831FFD07}" dt="2022-08-14T02:45:17.068" v="22940" actId="478"/>
          <ac:picMkLst>
            <pc:docMk/>
            <pc:sldMk cId="1722189393" sldId="316"/>
            <ac:picMk id="82" creationId="{CE927D6D-604D-4CDB-8BEF-2DE3A174D0F9}"/>
          </ac:picMkLst>
        </pc:picChg>
        <pc:picChg chg="del mod ord">
          <ac:chgData name="li bo" userId="86e360d6c7446f46" providerId="LiveId" clId="{B9A1CC41-973B-414B-B4B5-2641831FFD07}" dt="2022-08-14T03:19:57.283" v="24248" actId="478"/>
          <ac:picMkLst>
            <pc:docMk/>
            <pc:sldMk cId="1722189393" sldId="316"/>
            <ac:picMk id="84" creationId="{C05BFCFB-8F7F-4103-829D-50FEC885CA14}"/>
          </ac:picMkLst>
        </pc:pic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0" creationId="{11CFC965-5F1D-4AA3-A5B9-9124B263A68B}"/>
          </ac:cxnSpMkLst>
        </pc:cxn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1" creationId="{4B0D76E9-C83D-4F6C-9906-563A6044212C}"/>
          </ac:cxnSpMkLst>
        </pc:cxn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2" creationId="{583BB560-1208-44CC-933F-C4ECE294C43A}"/>
          </ac:cxnSpMkLst>
        </pc:cxn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7" creationId="{62E1D41A-6C0D-49AF-846E-2889BC46644C}"/>
          </ac:cxnSpMkLst>
        </pc:cxnChg>
        <pc:cxnChg chg="mod topLvl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18" creationId="{EFB7A028-FE88-4396-B362-1785A33AE4FF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25" creationId="{C33A4595-F75C-4228-9CA8-3763772ACCE9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32" creationId="{DB6ACDDE-1A93-4649-8352-DCE9BA14F11E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37" creationId="{352969F3-E920-4BA6-A13C-298C70433AC9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41" creationId="{E58F4A31-AE48-48E2-8AAE-C3E3FA52C337}"/>
          </ac:cxnSpMkLst>
        </pc:cxnChg>
        <pc:cxnChg chg="add mod">
          <ac:chgData name="li bo" userId="86e360d6c7446f46" providerId="LiveId" clId="{B9A1CC41-973B-414B-B4B5-2641831FFD07}" dt="2022-08-14T02:34:18.146" v="22659" actId="164"/>
          <ac:cxnSpMkLst>
            <pc:docMk/>
            <pc:sldMk cId="1722189393" sldId="316"/>
            <ac:cxnSpMk id="45" creationId="{190298A4-D464-47F5-83ED-2008A5DF6BB2}"/>
          </ac:cxnSpMkLst>
        </pc:cxnChg>
      </pc:sldChg>
      <pc:sldChg chg="add del">
        <pc:chgData name="li bo" userId="86e360d6c7446f46" providerId="LiveId" clId="{B9A1CC41-973B-414B-B4B5-2641831FFD07}" dt="2022-08-14T03:11:35.112" v="24061" actId="47"/>
        <pc:sldMkLst>
          <pc:docMk/>
          <pc:sldMk cId="289098764" sldId="317"/>
        </pc:sldMkLst>
      </pc:sldChg>
      <pc:sldChg chg="addSp delSp modSp add mod modNotesTx">
        <pc:chgData name="li bo" userId="86e360d6c7446f46" providerId="LiveId" clId="{B9A1CC41-973B-414B-B4B5-2641831FFD07}" dt="2022-08-13T14:40:38.552" v="21676" actId="14100"/>
        <pc:sldMkLst>
          <pc:docMk/>
          <pc:sldMk cId="2713208066" sldId="318"/>
        </pc:sldMkLst>
        <pc:spChg chg="mod">
          <ac:chgData name="li bo" userId="86e360d6c7446f46" providerId="LiveId" clId="{B9A1CC41-973B-414B-B4B5-2641831FFD07}" dt="2022-08-13T12:45:46.275" v="19537" actId="20577"/>
          <ac:spMkLst>
            <pc:docMk/>
            <pc:sldMk cId="2713208066" sldId="318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3T12:24:49.667" v="19355" actId="1076"/>
          <ac:spMkLst>
            <pc:docMk/>
            <pc:sldMk cId="2713208066" sldId="318"/>
            <ac:spMk id="5" creationId="{F6A09FED-E3E8-4CE3-83B5-DBF71B903483}"/>
          </ac:spMkLst>
        </pc:spChg>
        <pc:spChg chg="mod topLvl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9" creationId="{4C13D8CA-5723-400F-AEE9-B6AFA271B4AC}"/>
          </ac:spMkLst>
        </pc:spChg>
        <pc:spChg chg="mod topLvl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10" creationId="{D97EA823-5525-4B37-94A8-AC567513A6BF}"/>
          </ac:spMkLst>
        </pc:spChg>
        <pc:spChg chg="mod topLvl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11" creationId="{0BA65527-4D87-44A5-9941-4BC5A441535A}"/>
          </ac:spMkLst>
        </pc:spChg>
        <pc:spChg chg="mod topLvl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12" creationId="{788A4F7D-853A-409B-A321-22EB638E60A2}"/>
          </ac:spMkLst>
        </pc:spChg>
        <pc:spChg chg="del mod topLvl">
          <ac:chgData name="li bo" userId="86e360d6c7446f46" providerId="LiveId" clId="{B9A1CC41-973B-414B-B4B5-2641831FFD07}" dt="2022-08-13T11:20:12.537" v="18272" actId="478"/>
          <ac:spMkLst>
            <pc:docMk/>
            <pc:sldMk cId="2713208066" sldId="318"/>
            <ac:spMk id="13" creationId="{E50F2C09-A771-4222-9495-FE28A32E6DF2}"/>
          </ac:spMkLst>
        </pc:spChg>
        <pc:spChg chg="add mod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30" creationId="{786E6E88-99DD-47CB-A78C-2B6A25C6B548}"/>
          </ac:spMkLst>
        </pc:spChg>
        <pc:spChg chg="add mod">
          <ac:chgData name="li bo" userId="86e360d6c7446f46" providerId="LiveId" clId="{B9A1CC41-973B-414B-B4B5-2641831FFD07}" dt="2022-08-13T11:34:34.281" v="18592" actId="164"/>
          <ac:spMkLst>
            <pc:docMk/>
            <pc:sldMk cId="2713208066" sldId="318"/>
            <ac:spMk id="34" creationId="{7AAC8D89-B01D-4616-A787-5EF2BD94F487}"/>
          </ac:spMkLst>
        </pc:spChg>
        <pc:spChg chg="add mod">
          <ac:chgData name="li bo" userId="86e360d6c7446f46" providerId="LiveId" clId="{B9A1CC41-973B-414B-B4B5-2641831FFD07}" dt="2022-08-13T14:11:59.973" v="20958"/>
          <ac:spMkLst>
            <pc:docMk/>
            <pc:sldMk cId="2713208066" sldId="318"/>
            <ac:spMk id="83" creationId="{39A96620-D4A7-46E3-B634-054B466C6C70}"/>
          </ac:spMkLst>
        </pc:spChg>
        <pc:spChg chg="add mod">
          <ac:chgData name="li bo" userId="86e360d6c7446f46" providerId="LiveId" clId="{B9A1CC41-973B-414B-B4B5-2641831FFD07}" dt="2022-08-13T14:11:59.973" v="20959"/>
          <ac:spMkLst>
            <pc:docMk/>
            <pc:sldMk cId="2713208066" sldId="318"/>
            <ac:spMk id="84" creationId="{D1768BA5-7F2F-412C-9E3D-5DDF61C3CFA3}"/>
          </ac:spMkLst>
        </pc:spChg>
        <pc:spChg chg="del ord">
          <ac:chgData name="li bo" userId="86e360d6c7446f46" providerId="LiveId" clId="{B9A1CC41-973B-414B-B4B5-2641831FFD07}" dt="2022-08-13T14:12:07.629" v="20983" actId="478"/>
          <ac:spMkLst>
            <pc:docMk/>
            <pc:sldMk cId="2713208066" sldId="318"/>
            <ac:spMk id="87" creationId="{A9654931-FB4D-4CD2-BE31-A93CB4364DFB}"/>
          </ac:spMkLst>
        </pc:spChg>
        <pc:spChg chg="add mod">
          <ac:chgData name="li bo" userId="86e360d6c7446f46" providerId="LiveId" clId="{B9A1CC41-973B-414B-B4B5-2641831FFD07}" dt="2022-08-13T14:40:38.552" v="21676" actId="14100"/>
          <ac:spMkLst>
            <pc:docMk/>
            <pc:sldMk cId="2713208066" sldId="318"/>
            <ac:spMk id="89" creationId="{EAE99641-F594-4833-9FBC-26018702DE7C}"/>
          </ac:spMkLst>
        </pc:spChg>
        <pc:grpChg chg="add del mod">
          <ac:chgData name="li bo" userId="86e360d6c7446f46" providerId="LiveId" clId="{B9A1CC41-973B-414B-B4B5-2641831FFD07}" dt="2022-08-13T11:19:56.567" v="18265" actId="165"/>
          <ac:grpSpMkLst>
            <pc:docMk/>
            <pc:sldMk cId="2713208066" sldId="318"/>
            <ac:grpSpMk id="8" creationId="{4EC78519-3294-47B9-B070-2570F9301CF6}"/>
          </ac:grpSpMkLst>
        </pc:grpChg>
        <pc:grpChg chg="add mod">
          <ac:chgData name="li bo" userId="86e360d6c7446f46" providerId="LiveId" clId="{B9A1CC41-973B-414B-B4B5-2641831FFD07}" dt="2022-08-13T11:34:40.116" v="18595" actId="164"/>
          <ac:grpSpMkLst>
            <pc:docMk/>
            <pc:sldMk cId="2713208066" sldId="318"/>
            <ac:grpSpMk id="81" creationId="{C9CB002B-F9CC-4915-9A07-E663A23F7C83}"/>
          </ac:grpSpMkLst>
        </pc:grpChg>
        <pc:grpChg chg="add mod">
          <ac:chgData name="li bo" userId="86e360d6c7446f46" providerId="LiveId" clId="{B9A1CC41-973B-414B-B4B5-2641831FFD07}" dt="2022-08-13T11:42:21.222" v="18852" actId="1076"/>
          <ac:grpSpMkLst>
            <pc:docMk/>
            <pc:sldMk cId="2713208066" sldId="318"/>
            <ac:grpSpMk id="82" creationId="{2CFB76D5-2ABD-4D7C-B521-25ABC30A814C}"/>
          </ac:grpSpMkLst>
        </pc:grpChg>
        <pc:grpChg chg="add mod">
          <ac:chgData name="li bo" userId="86e360d6c7446f46" providerId="LiveId" clId="{B9A1CC41-973B-414B-B4B5-2641831FFD07}" dt="2022-08-13T12:24:49.667" v="19355" actId="1076"/>
          <ac:grpSpMkLst>
            <pc:docMk/>
            <pc:sldMk cId="2713208066" sldId="318"/>
            <ac:grpSpMk id="85" creationId="{D33CCF4E-FD30-4A8E-B043-19E1D1058A33}"/>
          </ac:grpSpMkLst>
        </pc:grpChg>
        <pc:picChg chg="mod">
          <ac:chgData name="li bo" userId="86e360d6c7446f46" providerId="LiveId" clId="{B9A1CC41-973B-414B-B4B5-2641831FFD07}" dt="2022-08-13T14:11:59.973" v="20957"/>
          <ac:picMkLst>
            <pc:docMk/>
            <pc:sldMk cId="2713208066" sldId="318"/>
            <ac:picMk id="4" creationId="{6DE7499D-E802-463B-87F5-C17F66FD93A6}"/>
          </ac:picMkLst>
        </pc:picChg>
        <pc:picChg chg="add del mod ord">
          <ac:chgData name="li bo" userId="86e360d6c7446f46" providerId="LiveId" clId="{B9A1CC41-973B-414B-B4B5-2641831FFD07}" dt="2022-08-13T11:18:02.717" v="18256" actId="478"/>
          <ac:picMkLst>
            <pc:docMk/>
            <pc:sldMk cId="2713208066" sldId="318"/>
            <ac:picMk id="7" creationId="{73DF7E69-3DC4-418D-936B-BCA588DDAEF0}"/>
          </ac:picMkLst>
        </pc:picChg>
        <pc:picChg chg="del mod topLvl">
          <ac:chgData name="li bo" userId="86e360d6c7446f46" providerId="LiveId" clId="{B9A1CC41-973B-414B-B4B5-2641831FFD07}" dt="2022-08-13T11:22:40.760" v="18324" actId="478"/>
          <ac:picMkLst>
            <pc:docMk/>
            <pc:sldMk cId="2713208066" sldId="318"/>
            <ac:picMk id="21" creationId="{733C449E-76FC-4A81-96CA-9F8318BC260E}"/>
          </ac:picMkLst>
        </pc:picChg>
        <pc:picChg chg="mod topLvl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22" creationId="{5439645C-93B5-441E-A2D0-9BCD204AE6AB}"/>
          </ac:picMkLst>
        </pc:picChg>
        <pc:picChg chg="del mod topLvl">
          <ac:chgData name="li bo" userId="86e360d6c7446f46" providerId="LiveId" clId="{B9A1CC41-973B-414B-B4B5-2641831FFD07}" dt="2022-08-13T11:20:16.032" v="18274" actId="478"/>
          <ac:picMkLst>
            <pc:docMk/>
            <pc:sldMk cId="2713208066" sldId="318"/>
            <ac:picMk id="23" creationId="{00725908-7B4C-4F04-AE34-2069B02EC89B}"/>
          </ac:picMkLst>
        </pc:picChg>
        <pc:picChg chg="del mod topLvl">
          <ac:chgData name="li bo" userId="86e360d6c7446f46" providerId="LiveId" clId="{B9A1CC41-973B-414B-B4B5-2641831FFD07}" dt="2022-08-13T11:20:08.843" v="18270" actId="478"/>
          <ac:picMkLst>
            <pc:docMk/>
            <pc:sldMk cId="2713208066" sldId="318"/>
            <ac:picMk id="25" creationId="{250E9A82-AA66-4322-8934-5B55EDE1287C}"/>
          </ac:picMkLst>
        </pc:picChg>
        <pc:picChg chg="del mod topLvl">
          <ac:chgData name="li bo" userId="86e360d6c7446f46" providerId="LiveId" clId="{B9A1CC41-973B-414B-B4B5-2641831FFD07}" dt="2022-08-13T11:20:08.227" v="18269" actId="478"/>
          <ac:picMkLst>
            <pc:docMk/>
            <pc:sldMk cId="2713208066" sldId="318"/>
            <ac:picMk id="26" creationId="{BF6EDF57-40D3-42F2-8BDB-045085C9FE9A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55" creationId="{E2157795-3627-402C-9721-A805F11653A9}"/>
          </ac:picMkLst>
        </pc:picChg>
        <pc:picChg chg="add del mod">
          <ac:chgData name="li bo" userId="86e360d6c7446f46" providerId="LiveId" clId="{B9A1CC41-973B-414B-B4B5-2641831FFD07}" dt="2022-08-13T11:22:57.134" v="18341" actId="478"/>
          <ac:picMkLst>
            <pc:docMk/>
            <pc:sldMk cId="2713208066" sldId="318"/>
            <ac:picMk id="56" creationId="{C3C66759-9CEF-4D35-9086-6FA63FC06B1D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58" creationId="{91F76AFF-F4AC-4F99-AB48-DBAA3B77B46B}"/>
          </ac:picMkLst>
        </pc:picChg>
        <pc:picChg chg="add del mod">
          <ac:chgData name="li bo" userId="86e360d6c7446f46" providerId="LiveId" clId="{B9A1CC41-973B-414B-B4B5-2641831FFD07}" dt="2022-08-13T11:23:12.280" v="18358" actId="478"/>
          <ac:picMkLst>
            <pc:docMk/>
            <pc:sldMk cId="2713208066" sldId="318"/>
            <ac:picMk id="59" creationId="{932516C0-6659-4B28-988B-029591B68CE8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61" creationId="{9A49C595-6A68-4589-BD8B-377FC065BDAA}"/>
          </ac:picMkLst>
        </pc:picChg>
        <pc:picChg chg="add del mod">
          <ac:chgData name="li bo" userId="86e360d6c7446f46" providerId="LiveId" clId="{B9A1CC41-973B-414B-B4B5-2641831FFD07}" dt="2022-08-13T11:23:22.531" v="18374" actId="478"/>
          <ac:picMkLst>
            <pc:docMk/>
            <pc:sldMk cId="2713208066" sldId="318"/>
            <ac:picMk id="62" creationId="{3FD2C203-A212-499B-97B9-946E2FFD5D52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64" creationId="{DFD13F6B-EB72-4F39-88F0-C41F3A72A611}"/>
          </ac:picMkLst>
        </pc:picChg>
        <pc:picChg chg="add del mod">
          <ac:chgData name="li bo" userId="86e360d6c7446f46" providerId="LiveId" clId="{B9A1CC41-973B-414B-B4B5-2641831FFD07}" dt="2022-08-13T11:23:37.368" v="18391" actId="478"/>
          <ac:picMkLst>
            <pc:docMk/>
            <pc:sldMk cId="2713208066" sldId="318"/>
            <ac:picMk id="65" creationId="{A07A0BAA-0664-40DA-8350-748C26DD87CE}"/>
          </ac:picMkLst>
        </pc:picChg>
        <pc:picChg chg="mod ord">
          <ac:chgData name="li bo" userId="86e360d6c7446f46" providerId="LiveId" clId="{B9A1CC41-973B-414B-B4B5-2641831FFD07}" dt="2022-08-13T11:34:34.281" v="18592" actId="164"/>
          <ac:picMkLst>
            <pc:docMk/>
            <pc:sldMk cId="2713208066" sldId="318"/>
            <ac:picMk id="67" creationId="{355D2251-42AA-433E-80A4-2A2CE2597F55}"/>
          </ac:picMkLst>
        </pc:picChg>
        <pc:picChg chg="add del mod">
          <ac:chgData name="li bo" userId="86e360d6c7446f46" providerId="LiveId" clId="{B9A1CC41-973B-414B-B4B5-2641831FFD07}" dt="2022-08-13T11:25:55.313" v="18408" actId="478"/>
          <ac:picMkLst>
            <pc:docMk/>
            <pc:sldMk cId="2713208066" sldId="318"/>
            <ac:picMk id="68" creationId="{478DB9AE-6036-4B4E-ACC5-FAB902612BE5}"/>
          </ac:picMkLst>
        </pc:picChg>
        <pc:picChg chg="del mod ord">
          <ac:chgData name="li bo" userId="86e360d6c7446f46" providerId="LiveId" clId="{B9A1CC41-973B-414B-B4B5-2641831FFD07}" dt="2022-08-13T11:32:40.456" v="18550" actId="478"/>
          <ac:picMkLst>
            <pc:docMk/>
            <pc:sldMk cId="2713208066" sldId="318"/>
            <ac:picMk id="70" creationId="{9C44CFC1-3DC3-489B-9C39-C9B4D4A1614D}"/>
          </ac:picMkLst>
        </pc:picChg>
        <pc:picChg chg="del mod">
          <ac:chgData name="li bo" userId="86e360d6c7446f46" providerId="LiveId" clId="{B9A1CC41-973B-414B-B4B5-2641831FFD07}" dt="2022-08-13T11:32:21.030" v="18533" actId="478"/>
          <ac:picMkLst>
            <pc:docMk/>
            <pc:sldMk cId="2713208066" sldId="318"/>
            <ac:picMk id="72" creationId="{68A0D03E-116D-4422-8FC9-BF0CDBE94DB1}"/>
          </ac:picMkLst>
        </pc:picChg>
        <pc:picChg chg="del mod ord">
          <ac:chgData name="li bo" userId="86e360d6c7446f46" providerId="LiveId" clId="{B9A1CC41-973B-414B-B4B5-2641831FFD07}" dt="2022-08-13T11:33:12.908" v="18565" actId="478"/>
          <ac:picMkLst>
            <pc:docMk/>
            <pc:sldMk cId="2713208066" sldId="318"/>
            <ac:picMk id="74" creationId="{6E907D30-132D-4EAA-9A44-BDBF8E49F2CD}"/>
          </ac:picMkLst>
        </pc:picChg>
        <pc:picChg chg="del mod ord">
          <ac:chgData name="li bo" userId="86e360d6c7446f46" providerId="LiveId" clId="{B9A1CC41-973B-414B-B4B5-2641831FFD07}" dt="2022-08-13T14:12:22.846" v="21002" actId="478"/>
          <ac:picMkLst>
            <pc:docMk/>
            <pc:sldMk cId="2713208066" sldId="318"/>
            <ac:picMk id="76" creationId="{511524EE-F387-4F8C-9F73-61B1E536B307}"/>
          </ac:picMkLst>
        </pc:picChg>
        <pc:picChg chg="del mod ord">
          <ac:chgData name="li bo" userId="86e360d6c7446f46" providerId="LiveId" clId="{B9A1CC41-973B-414B-B4B5-2641831FFD07}" dt="2022-08-13T11:34:08.869" v="18584" actId="478"/>
          <ac:picMkLst>
            <pc:docMk/>
            <pc:sldMk cId="2713208066" sldId="318"/>
            <ac:picMk id="78" creationId="{3C7087A0-4C02-4E9E-8632-850A9A188BE7}"/>
          </ac:picMkLst>
        </pc:picChg>
        <pc:picChg chg="del mod ord">
          <ac:chgData name="li bo" userId="86e360d6c7446f46" providerId="LiveId" clId="{B9A1CC41-973B-414B-B4B5-2641831FFD07}" dt="2022-08-13T14:12:07.613" v="20982" actId="478"/>
          <ac:picMkLst>
            <pc:docMk/>
            <pc:sldMk cId="2713208066" sldId="318"/>
            <ac:picMk id="80" creationId="{46DDC044-831D-40B1-9B86-A97DA3D75655}"/>
          </ac:picMkLst>
        </pc:picChg>
        <pc:picChg chg="mod ord">
          <ac:chgData name="li bo" userId="86e360d6c7446f46" providerId="LiveId" clId="{B9A1CC41-973B-414B-B4B5-2641831FFD07}" dt="2022-08-13T14:12:07.629" v="20985" actId="962"/>
          <ac:picMkLst>
            <pc:docMk/>
            <pc:sldMk cId="2713208066" sldId="318"/>
            <ac:picMk id="90" creationId="{A9C14170-1331-4C42-94F0-2834F7FF7898}"/>
          </ac:picMkLst>
        </pc:picChg>
        <pc:picChg chg="mod ord">
          <ac:chgData name="li bo" userId="86e360d6c7446f46" providerId="LiveId" clId="{B9A1CC41-973B-414B-B4B5-2641831FFD07}" dt="2022-08-13T14:12:30.426" v="21005" actId="1076"/>
          <ac:picMkLst>
            <pc:docMk/>
            <pc:sldMk cId="2713208066" sldId="318"/>
            <ac:picMk id="92" creationId="{F70C5DD2-C1D6-4339-BEF1-260D2263B084}"/>
          </ac:picMkLst>
        </pc:picChg>
        <pc:picChg chg="add del mod">
          <ac:chgData name="li bo" userId="86e360d6c7446f46" providerId="LiveId" clId="{B9A1CC41-973B-414B-B4B5-2641831FFD07}" dt="2022-08-13T11:57:17.731" v="19328" actId="478"/>
          <ac:picMkLst>
            <pc:docMk/>
            <pc:sldMk cId="2713208066" sldId="318"/>
            <ac:picMk id="3074" creationId="{F221653E-0F5D-4723-88A8-AFFEE7D337AA}"/>
          </ac:picMkLst>
        </pc:picChg>
        <pc:picChg chg="add mod">
          <ac:chgData name="li bo" userId="86e360d6c7446f46" providerId="LiveId" clId="{B9A1CC41-973B-414B-B4B5-2641831FFD07}" dt="2022-08-13T14:11:59.973" v="20960"/>
          <ac:picMkLst>
            <pc:docMk/>
            <pc:sldMk cId="2713208066" sldId="318"/>
            <ac:picMk id="3076" creationId="{2BDE41CC-C93B-4510-AE06-E15A8FAD9BDC}"/>
          </ac:picMkLst>
        </pc:picChg>
        <pc:cxnChg chg="mod topLvl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14" creationId="{41BD0290-27A2-46F3-9A29-182FB7205F65}"/>
          </ac:cxnSpMkLst>
        </pc:cxnChg>
        <pc:cxnChg chg="mod topLvl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15" creationId="{23D2F27F-AB92-4BB3-AF8D-D2EAAB852525}"/>
          </ac:cxnSpMkLst>
        </pc:cxnChg>
        <pc:cxnChg chg="mod topLvl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16" creationId="{188321EA-8A9B-4862-BC58-4FE1433B8AED}"/>
          </ac:cxnSpMkLst>
        </pc:cxnChg>
        <pc:cxnChg chg="del mod topLvl">
          <ac:chgData name="li bo" userId="86e360d6c7446f46" providerId="LiveId" clId="{B9A1CC41-973B-414B-B4B5-2641831FFD07}" dt="2022-08-13T11:20:13.208" v="18273" actId="478"/>
          <ac:cxnSpMkLst>
            <pc:docMk/>
            <pc:sldMk cId="2713208066" sldId="318"/>
            <ac:cxnSpMk id="17" creationId="{76EC6241-9906-4BEC-8B6F-FE417285689C}"/>
          </ac:cxnSpMkLst>
        </pc:cxnChg>
        <pc:cxnChg chg="del mod topLvl">
          <ac:chgData name="li bo" userId="86e360d6c7446f46" providerId="LiveId" clId="{B9A1CC41-973B-414B-B4B5-2641831FFD07}" dt="2022-08-13T11:20:00.286" v="18266" actId="478"/>
          <ac:cxnSpMkLst>
            <pc:docMk/>
            <pc:sldMk cId="2713208066" sldId="318"/>
            <ac:cxnSpMk id="18" creationId="{B44EE795-8827-452C-A7CC-5A8CBF0B3758}"/>
          </ac:cxnSpMkLst>
        </pc:cxnChg>
        <pc:cxnChg chg="del mod topLvl">
          <ac:chgData name="li bo" userId="86e360d6c7446f46" providerId="LiveId" clId="{B9A1CC41-973B-414B-B4B5-2641831FFD07}" dt="2022-08-13T11:20:01.233" v="18267" actId="478"/>
          <ac:cxnSpMkLst>
            <pc:docMk/>
            <pc:sldMk cId="2713208066" sldId="318"/>
            <ac:cxnSpMk id="19" creationId="{15661E25-D3F8-44CD-8CAA-150879D50EC0}"/>
          </ac:cxnSpMkLst>
        </pc:cxnChg>
        <pc:cxnChg chg="del mod topLvl">
          <ac:chgData name="li bo" userId="86e360d6c7446f46" providerId="LiveId" clId="{B9A1CC41-973B-414B-B4B5-2641831FFD07}" dt="2022-08-13T11:20:01.750" v="18268" actId="478"/>
          <ac:cxnSpMkLst>
            <pc:docMk/>
            <pc:sldMk cId="2713208066" sldId="318"/>
            <ac:cxnSpMk id="20" creationId="{967B1303-08F8-412D-BBF4-ADB8C5751CD5}"/>
          </ac:cxnSpMkLst>
        </pc:cxnChg>
        <pc:cxnChg chg="del mod topLvl">
          <ac:chgData name="li bo" userId="86e360d6c7446f46" providerId="LiveId" clId="{B9A1CC41-973B-414B-B4B5-2641831FFD07}" dt="2022-08-13T11:20:10.077" v="18271" actId="478"/>
          <ac:cxnSpMkLst>
            <pc:docMk/>
            <pc:sldMk cId="2713208066" sldId="318"/>
            <ac:cxnSpMk id="24" creationId="{3DE43501-DDD0-4C47-BD64-FCBA18CAD4CE}"/>
          </ac:cxnSpMkLst>
        </pc:cxnChg>
        <pc:cxnChg chg="add mod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38" creationId="{A5C1A887-4D95-4E28-AC0A-967A6B7AD022}"/>
          </ac:cxnSpMkLst>
        </pc:cxnChg>
        <pc:cxnChg chg="add mod">
          <ac:chgData name="li bo" userId="86e360d6c7446f46" providerId="LiveId" clId="{B9A1CC41-973B-414B-B4B5-2641831FFD07}" dt="2022-08-13T11:34:34.281" v="18592" actId="164"/>
          <ac:cxnSpMkLst>
            <pc:docMk/>
            <pc:sldMk cId="2713208066" sldId="318"/>
            <ac:cxnSpMk id="41" creationId="{0ABC0A4B-EC93-4002-AEFE-CAE1595F5A8C}"/>
          </ac:cxnSpMkLst>
        </pc:cxnChg>
      </pc:sldChg>
      <pc:sldChg chg="modSp add mod">
        <pc:chgData name="li bo" userId="86e360d6c7446f46" providerId="LiveId" clId="{B9A1CC41-973B-414B-B4B5-2641831FFD07}" dt="2022-08-14T02:19:24.521" v="22500" actId="404"/>
        <pc:sldMkLst>
          <pc:docMk/>
          <pc:sldMk cId="4021835071" sldId="319"/>
        </pc:sldMkLst>
        <pc:spChg chg="mod">
          <ac:chgData name="li bo" userId="86e360d6c7446f46" providerId="LiveId" clId="{B9A1CC41-973B-414B-B4B5-2641831FFD07}" dt="2022-08-14T02:19:24.521" v="22500" actId="404"/>
          <ac:spMkLst>
            <pc:docMk/>
            <pc:sldMk cId="4021835071" sldId="319"/>
            <ac:spMk id="2" creationId="{B20157B0-A951-4569-8AD2-404C79352611}"/>
          </ac:spMkLst>
        </pc:spChg>
      </pc:sldChg>
      <pc:sldChg chg="addSp delSp modSp add del mod">
        <pc:chgData name="li bo" userId="86e360d6c7446f46" providerId="LiveId" clId="{B9A1CC41-973B-414B-B4B5-2641831FFD07}" dt="2022-08-13T15:00:07.377" v="22088" actId="47"/>
        <pc:sldMkLst>
          <pc:docMk/>
          <pc:sldMk cId="2600639537" sldId="320"/>
        </pc:sldMkLst>
        <pc:spChg chg="mod">
          <ac:chgData name="li bo" userId="86e360d6c7446f46" providerId="LiveId" clId="{B9A1CC41-973B-414B-B4B5-2641831FFD07}" dt="2022-08-13T13:50:55.082" v="20699" actId="14100"/>
          <ac:spMkLst>
            <pc:docMk/>
            <pc:sldMk cId="2600639537" sldId="320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3T14:21:32.827" v="21248" actId="1076"/>
          <ac:spMkLst>
            <pc:docMk/>
            <pc:sldMk cId="2600639537" sldId="320"/>
            <ac:spMk id="7" creationId="{0B1D2A90-60C6-4556-9B67-A9AAF6FD6588}"/>
          </ac:spMkLst>
        </pc:spChg>
        <pc:spChg chg="mod">
          <ac:chgData name="li bo" userId="86e360d6c7446f46" providerId="LiveId" clId="{B9A1CC41-973B-414B-B4B5-2641831FFD07}" dt="2022-08-13T14:21:32.827" v="21248" actId="1076"/>
          <ac:spMkLst>
            <pc:docMk/>
            <pc:sldMk cId="2600639537" sldId="320"/>
            <ac:spMk id="8" creationId="{FC516586-E3B0-4425-AFC8-D1EE85AAACCC}"/>
          </ac:spMkLst>
        </pc:spChg>
        <pc:spChg chg="mod">
          <ac:chgData name="li bo" userId="86e360d6c7446f46" providerId="LiveId" clId="{B9A1CC41-973B-414B-B4B5-2641831FFD07}" dt="2022-08-13T14:21:32.827" v="21248" actId="1076"/>
          <ac:spMkLst>
            <pc:docMk/>
            <pc:sldMk cId="2600639537" sldId="320"/>
            <ac:spMk id="10" creationId="{BEF824C8-9C12-4B35-A5AE-F63F8B4905D5}"/>
          </ac:spMkLst>
        </pc:spChg>
        <pc:spChg chg="mod">
          <ac:chgData name="li bo" userId="86e360d6c7446f46" providerId="LiveId" clId="{B9A1CC41-973B-414B-B4B5-2641831FFD07}" dt="2022-08-13T14:21:32.827" v="21248" actId="1076"/>
          <ac:spMkLst>
            <pc:docMk/>
            <pc:sldMk cId="2600639537" sldId="320"/>
            <ac:spMk id="11" creationId="{E51820F5-71D0-4DF9-85FB-2C018F47D262}"/>
          </ac:spMkLst>
        </pc:spChg>
        <pc:grpChg chg="mod">
          <ac:chgData name="li bo" userId="86e360d6c7446f46" providerId="LiveId" clId="{B9A1CC41-973B-414B-B4B5-2641831FFD07}" dt="2022-08-13T14:21:32.827" v="21248" actId="1076"/>
          <ac:grpSpMkLst>
            <pc:docMk/>
            <pc:sldMk cId="2600639537" sldId="320"/>
            <ac:grpSpMk id="4" creationId="{DDCEC186-9FD0-48E1-859A-2071735F8372}"/>
          </ac:grpSpMkLst>
        </pc:grpChg>
        <pc:picChg chg="mod">
          <ac:chgData name="li bo" userId="86e360d6c7446f46" providerId="LiveId" clId="{B9A1CC41-973B-414B-B4B5-2641831FFD07}" dt="2022-08-13T14:21:32.827" v="21248" actId="1076"/>
          <ac:picMkLst>
            <pc:docMk/>
            <pc:sldMk cId="2600639537" sldId="320"/>
            <ac:picMk id="5" creationId="{ECFBE901-3ED1-4B64-AC17-102A30A4431C}"/>
          </ac:picMkLst>
        </pc:picChg>
        <pc:picChg chg="mod">
          <ac:chgData name="li bo" userId="86e360d6c7446f46" providerId="LiveId" clId="{B9A1CC41-973B-414B-B4B5-2641831FFD07}" dt="2022-08-13T14:21:32.827" v="21248" actId="1076"/>
          <ac:picMkLst>
            <pc:docMk/>
            <pc:sldMk cId="2600639537" sldId="320"/>
            <ac:picMk id="6" creationId="{8B228A0C-F0BE-431E-B5DA-2EE3DE11AA29}"/>
          </ac:picMkLst>
        </pc:picChg>
        <pc:picChg chg="mod">
          <ac:chgData name="li bo" userId="86e360d6c7446f46" providerId="LiveId" clId="{B9A1CC41-973B-414B-B4B5-2641831FFD07}" dt="2022-08-13T14:21:32.827" v="21248" actId="1076"/>
          <ac:picMkLst>
            <pc:docMk/>
            <pc:sldMk cId="2600639537" sldId="320"/>
            <ac:picMk id="9" creationId="{949A9AF4-CA7C-4AF5-83F1-867EA5238050}"/>
          </ac:picMkLst>
        </pc:picChg>
        <pc:picChg chg="add del mod">
          <ac:chgData name="li bo" userId="86e360d6c7446f46" providerId="LiveId" clId="{B9A1CC41-973B-414B-B4B5-2641831FFD07}" dt="2022-08-13T14:21:28.910" v="21247" actId="478"/>
          <ac:picMkLst>
            <pc:docMk/>
            <pc:sldMk cId="2600639537" sldId="320"/>
            <ac:picMk id="13" creationId="{DA25B920-EFE4-4C9B-9963-83D27A6B4DCA}"/>
          </ac:picMkLst>
        </pc:picChg>
        <pc:picChg chg="del mod">
          <ac:chgData name="li bo" userId="86e360d6c7446f46" providerId="LiveId" clId="{B9A1CC41-973B-414B-B4B5-2641831FFD07}" dt="2022-08-13T13:55:17.303" v="20729" actId="478"/>
          <ac:picMkLst>
            <pc:docMk/>
            <pc:sldMk cId="2600639537" sldId="320"/>
            <ac:picMk id="15" creationId="{BA51A272-FCA6-4AB5-B124-F13077881CC7}"/>
          </ac:picMkLst>
        </pc:picChg>
        <pc:picChg chg="del mod ord">
          <ac:chgData name="li bo" userId="86e360d6c7446f46" providerId="LiveId" clId="{B9A1CC41-973B-414B-B4B5-2641831FFD07}" dt="2022-08-13T14:21:28.324" v="21246" actId="478"/>
          <ac:picMkLst>
            <pc:docMk/>
            <pc:sldMk cId="2600639537" sldId="320"/>
            <ac:picMk id="17" creationId="{7E92108B-CBC8-4674-BF94-15F0A1E053E7}"/>
          </ac:picMkLst>
        </pc:picChg>
        <pc:picChg chg="add del mod">
          <ac:chgData name="li bo" userId="86e360d6c7446f46" providerId="LiveId" clId="{B9A1CC41-973B-414B-B4B5-2641831FFD07}" dt="2022-08-13T14:32:39.688" v="21409" actId="478"/>
          <ac:picMkLst>
            <pc:docMk/>
            <pc:sldMk cId="2600639537" sldId="320"/>
            <ac:picMk id="19" creationId="{7453A1D6-EE2E-4AF7-8EA8-3450F634D912}"/>
          </ac:picMkLst>
        </pc:picChg>
        <pc:picChg chg="del">
          <ac:chgData name="li bo" userId="86e360d6c7446f46" providerId="LiveId" clId="{B9A1CC41-973B-414B-B4B5-2641831FFD07}" dt="2022-08-13T13:48:08.360" v="20643" actId="478"/>
          <ac:picMkLst>
            <pc:docMk/>
            <pc:sldMk cId="2600639537" sldId="320"/>
            <ac:picMk id="4098" creationId="{5AD771BD-93D9-4C29-9E06-B1E4015C61CC}"/>
          </ac:picMkLst>
        </pc:picChg>
      </pc:sldChg>
      <pc:sldChg chg="addSp delSp modSp add mod ord">
        <pc:chgData name="li bo" userId="86e360d6c7446f46" providerId="LiveId" clId="{B9A1CC41-973B-414B-B4B5-2641831FFD07}" dt="2022-08-14T01:18:19.540" v="22195" actId="1076"/>
        <pc:sldMkLst>
          <pc:docMk/>
          <pc:sldMk cId="3250662699" sldId="321"/>
        </pc:sldMkLst>
        <pc:spChg chg="mod">
          <ac:chgData name="li bo" userId="86e360d6c7446f46" providerId="LiveId" clId="{B9A1CC41-973B-414B-B4B5-2641831FFD07}" dt="2022-08-13T14:53:29.168" v="22014" actId="20577"/>
          <ac:spMkLst>
            <pc:docMk/>
            <pc:sldMk cId="3250662699" sldId="321"/>
            <ac:spMk id="3" creationId="{400792E5-9ED7-46C4-9C77-27C8DA7ECC9A}"/>
          </ac:spMkLst>
        </pc:spChg>
        <pc:spChg chg="del ord">
          <ac:chgData name="li bo" userId="86e360d6c7446f46" providerId="LiveId" clId="{B9A1CC41-973B-414B-B4B5-2641831FFD07}" dt="2022-08-13T14:34:44.988" v="21469" actId="478"/>
          <ac:spMkLst>
            <pc:docMk/>
            <pc:sldMk cId="3250662699" sldId="321"/>
            <ac:spMk id="26" creationId="{ADF4C2C1-3B34-4EF2-A645-1E21253D14E7}"/>
          </ac:spMkLst>
        </pc:spChg>
        <pc:spChg chg="add mod">
          <ac:chgData name="li bo" userId="86e360d6c7446f46" providerId="LiveId" clId="{B9A1CC41-973B-414B-B4B5-2641831FFD07}" dt="2022-08-13T14:50:23.261" v="21966" actId="1076"/>
          <ac:spMkLst>
            <pc:docMk/>
            <pc:sldMk cId="3250662699" sldId="321"/>
            <ac:spMk id="32" creationId="{ACFD3A6D-2E69-4D49-A7CA-32CAF10E7BE2}"/>
          </ac:spMkLst>
        </pc:spChg>
        <pc:spChg chg="mod">
          <ac:chgData name="li bo" userId="86e360d6c7446f46" providerId="LiveId" clId="{B9A1CC41-973B-414B-B4B5-2641831FFD07}" dt="2022-08-13T14:46:22.899" v="21826" actId="1076"/>
          <ac:spMkLst>
            <pc:docMk/>
            <pc:sldMk cId="3250662699" sldId="321"/>
            <ac:spMk id="37" creationId="{7D780539-4906-4CBA-89E1-77A552D4290D}"/>
          </ac:spMkLst>
        </pc:spChg>
        <pc:spChg chg="mod">
          <ac:chgData name="li bo" userId="86e360d6c7446f46" providerId="LiveId" clId="{B9A1CC41-973B-414B-B4B5-2641831FFD07}" dt="2022-08-13T14:46:22.899" v="21826" actId="1076"/>
          <ac:spMkLst>
            <pc:docMk/>
            <pc:sldMk cId="3250662699" sldId="321"/>
            <ac:spMk id="38" creationId="{6A4BC6BA-C4D6-4F00-8521-FD99C615DAFD}"/>
          </ac:spMkLst>
        </pc:spChg>
        <pc:spChg chg="mod">
          <ac:chgData name="li bo" userId="86e360d6c7446f46" providerId="LiveId" clId="{B9A1CC41-973B-414B-B4B5-2641831FFD07}" dt="2022-08-13T14:46:22.899" v="21826" actId="1076"/>
          <ac:spMkLst>
            <pc:docMk/>
            <pc:sldMk cId="3250662699" sldId="321"/>
            <ac:spMk id="40" creationId="{6B484F7F-B76D-4EF1-8FDD-7404CE949CB9}"/>
          </ac:spMkLst>
        </pc:spChg>
        <pc:spChg chg="mod">
          <ac:chgData name="li bo" userId="86e360d6c7446f46" providerId="LiveId" clId="{B9A1CC41-973B-414B-B4B5-2641831FFD07}" dt="2022-08-13T14:46:22.899" v="21826" actId="1076"/>
          <ac:spMkLst>
            <pc:docMk/>
            <pc:sldMk cId="3250662699" sldId="321"/>
            <ac:spMk id="41" creationId="{08256401-4437-487E-9980-DDECD22F458E}"/>
          </ac:spMkLst>
        </pc:spChg>
        <pc:spChg chg="add mod">
          <ac:chgData name="li bo" userId="86e360d6c7446f46" providerId="LiveId" clId="{B9A1CC41-973B-414B-B4B5-2641831FFD07}" dt="2022-08-13T14:59:12.832" v="22084" actId="1076"/>
          <ac:spMkLst>
            <pc:docMk/>
            <pc:sldMk cId="3250662699" sldId="321"/>
            <ac:spMk id="42" creationId="{7360C93D-8851-480B-BA87-6B9F86549586}"/>
          </ac:spMkLst>
        </pc:spChg>
        <pc:spChg chg="add del">
          <ac:chgData name="li bo" userId="86e360d6c7446f46" providerId="LiveId" clId="{B9A1CC41-973B-414B-B4B5-2641831FFD07}" dt="2022-08-13T14:54:01.837" v="22016" actId="22"/>
          <ac:spMkLst>
            <pc:docMk/>
            <pc:sldMk cId="3250662699" sldId="321"/>
            <ac:spMk id="44" creationId="{98C5FE36-02AF-4CE3-97A1-A27625C8B5B6}"/>
          </ac:spMkLst>
        </pc:spChg>
        <pc:spChg chg="add mod">
          <ac:chgData name="li bo" userId="86e360d6c7446f46" providerId="LiveId" clId="{B9A1CC41-973B-414B-B4B5-2641831FFD07}" dt="2022-08-13T14:55:42.780" v="22073" actId="1076"/>
          <ac:spMkLst>
            <pc:docMk/>
            <pc:sldMk cId="3250662699" sldId="321"/>
            <ac:spMk id="45" creationId="{672381E9-B4F5-49C2-B834-B5B869151050}"/>
          </ac:spMkLst>
        </pc:spChg>
        <pc:spChg chg="del ord">
          <ac:chgData name="li bo" userId="86e360d6c7446f46" providerId="LiveId" clId="{B9A1CC41-973B-414B-B4B5-2641831FFD07}" dt="2022-08-14T01:17:21.246" v="22123" actId="478"/>
          <ac:spMkLst>
            <pc:docMk/>
            <pc:sldMk cId="3250662699" sldId="321"/>
            <ac:spMk id="47" creationId="{CFECA572-7634-4671-B570-3265E857724C}"/>
          </ac:spMkLst>
        </pc:spChg>
        <pc:spChg chg="del ord">
          <ac:chgData name="li bo" userId="86e360d6c7446f46" providerId="LiveId" clId="{B9A1CC41-973B-414B-B4B5-2641831FFD07}" dt="2022-08-14T01:17:32.029" v="22156" actId="478"/>
          <ac:spMkLst>
            <pc:docMk/>
            <pc:sldMk cId="3250662699" sldId="321"/>
            <ac:spMk id="51" creationId="{F3FA9A24-4CB5-47EC-9A69-E99C1D67F571}"/>
          </ac:spMkLst>
        </pc:spChg>
        <pc:spChg chg="del ord">
          <ac:chgData name="li bo" userId="86e360d6c7446f46" providerId="LiveId" clId="{B9A1CC41-973B-414B-B4B5-2641831FFD07}" dt="2022-08-14T01:17:52.901" v="22189" actId="478"/>
          <ac:spMkLst>
            <pc:docMk/>
            <pc:sldMk cId="3250662699" sldId="321"/>
            <ac:spMk id="55" creationId="{AB980EFC-BC19-4249-9371-CC82CB47CE99}"/>
          </ac:spMkLst>
        </pc:spChg>
        <pc:grpChg chg="del">
          <ac:chgData name="li bo" userId="86e360d6c7446f46" providerId="LiveId" clId="{B9A1CC41-973B-414B-B4B5-2641831FFD07}" dt="2022-08-13T13:56:51.910" v="20738" actId="478"/>
          <ac:grpSpMkLst>
            <pc:docMk/>
            <pc:sldMk cId="3250662699" sldId="321"/>
            <ac:grpSpMk id="4" creationId="{DDCEC186-9FD0-48E1-859A-2071735F8372}"/>
          </ac:grpSpMkLst>
        </pc:grpChg>
        <pc:grpChg chg="add del mod">
          <ac:chgData name="li bo" userId="86e360d6c7446f46" providerId="LiveId" clId="{B9A1CC41-973B-414B-B4B5-2641831FFD07}" dt="2022-08-13T14:13:48.884" v="21011" actId="165"/>
          <ac:grpSpMkLst>
            <pc:docMk/>
            <pc:sldMk cId="3250662699" sldId="321"/>
            <ac:grpSpMk id="12" creationId="{F16BAC13-C10E-45FF-A504-A615BBF91949}"/>
          </ac:grpSpMkLst>
        </pc:grpChg>
        <pc:grpChg chg="add mod">
          <ac:chgData name="li bo" userId="86e360d6c7446f46" providerId="LiveId" clId="{B9A1CC41-973B-414B-B4B5-2641831FFD07}" dt="2022-08-13T14:34:30.282" v="21452" actId="1076"/>
          <ac:grpSpMkLst>
            <pc:docMk/>
            <pc:sldMk cId="3250662699" sldId="321"/>
            <ac:grpSpMk id="25" creationId="{B6135216-555D-4A8E-B74A-C9C11410455B}"/>
          </ac:grpSpMkLst>
        </pc:grpChg>
        <pc:grpChg chg="mod ord">
          <ac:chgData name="li bo" userId="86e360d6c7446f46" providerId="LiveId" clId="{B9A1CC41-973B-414B-B4B5-2641831FFD07}" dt="2022-08-14T01:17:09.827" v="22092" actId="1076"/>
          <ac:grpSpMkLst>
            <pc:docMk/>
            <pc:sldMk cId="3250662699" sldId="321"/>
            <ac:grpSpMk id="29" creationId="{4678F6BC-2AFB-415A-92C4-3D9F22CC24D0}"/>
          </ac:grpSpMkLst>
        </pc:grpChg>
        <pc:grpChg chg="add del mod">
          <ac:chgData name="li bo" userId="86e360d6c7446f46" providerId="LiveId" clId="{B9A1CC41-973B-414B-B4B5-2641831FFD07}" dt="2022-08-13T14:46:24.139" v="21827" actId="478"/>
          <ac:grpSpMkLst>
            <pc:docMk/>
            <pc:sldMk cId="3250662699" sldId="321"/>
            <ac:grpSpMk id="34" creationId="{1C7E26C9-9A62-4819-9671-9EE273AE697C}"/>
          </ac:grpSpMkLst>
        </pc:grpChg>
        <pc:grpChg chg="ord">
          <ac:chgData name="li bo" userId="86e360d6c7446f46" providerId="LiveId" clId="{B9A1CC41-973B-414B-B4B5-2641831FFD07}" dt="2022-08-14T01:17:21.246" v="22122"/>
          <ac:grpSpMkLst>
            <pc:docMk/>
            <pc:sldMk cId="3250662699" sldId="321"/>
            <ac:grpSpMk id="50" creationId="{3463FE10-0651-4FCE-9907-738F6E2AB0C3}"/>
          </ac:grpSpMkLst>
        </pc:grpChg>
        <pc:grpChg chg="ord">
          <ac:chgData name="li bo" userId="86e360d6c7446f46" providerId="LiveId" clId="{B9A1CC41-973B-414B-B4B5-2641831FFD07}" dt="2022-08-14T01:17:32.029" v="22155"/>
          <ac:grpSpMkLst>
            <pc:docMk/>
            <pc:sldMk cId="3250662699" sldId="321"/>
            <ac:grpSpMk id="54" creationId="{693848E6-3AB5-4D3F-AEF3-04C23ED5F799}"/>
          </ac:grpSpMkLst>
        </pc:grpChg>
        <pc:grpChg chg="mod ord">
          <ac:chgData name="li bo" userId="86e360d6c7446f46" providerId="LiveId" clId="{B9A1CC41-973B-414B-B4B5-2641831FFD07}" dt="2022-08-14T01:18:19.540" v="22195" actId="1076"/>
          <ac:grpSpMkLst>
            <pc:docMk/>
            <pc:sldMk cId="3250662699" sldId="321"/>
            <ac:grpSpMk id="58" creationId="{F2D501F2-BE63-42E8-A1DF-5D6381742F87}"/>
          </ac:grpSpMkLst>
        </pc:grpChg>
        <pc:picChg chg="mod topLvl">
          <ac:chgData name="li bo" userId="86e360d6c7446f46" providerId="LiveId" clId="{B9A1CC41-973B-414B-B4B5-2641831FFD07}" dt="2022-08-13T14:48:13.318" v="21839" actId="14100"/>
          <ac:picMkLst>
            <pc:docMk/>
            <pc:sldMk cId="3250662699" sldId="321"/>
            <ac:picMk id="13" creationId="{DA25B920-EFE4-4C9B-9963-83D27A6B4DCA}"/>
          </ac:picMkLst>
        </pc:picChg>
        <pc:picChg chg="add del mod">
          <ac:chgData name="li bo" userId="86e360d6c7446f46" providerId="LiveId" clId="{B9A1CC41-973B-414B-B4B5-2641831FFD07}" dt="2022-08-13T14:34:12.543" v="21449" actId="478"/>
          <ac:picMkLst>
            <pc:docMk/>
            <pc:sldMk cId="3250662699" sldId="321"/>
            <ac:picMk id="15" creationId="{B6ABBE15-1058-4679-9F7E-00BF74972EC0}"/>
          </ac:picMkLst>
        </pc:picChg>
        <pc:picChg chg="del mod topLvl">
          <ac:chgData name="li bo" userId="86e360d6c7446f46" providerId="LiveId" clId="{B9A1CC41-973B-414B-B4B5-2641831FFD07}" dt="2022-08-13T14:14:51.282" v="21025" actId="478"/>
          <ac:picMkLst>
            <pc:docMk/>
            <pc:sldMk cId="3250662699" sldId="321"/>
            <ac:picMk id="17" creationId="{7E92108B-CBC8-4674-BF94-15F0A1E053E7}"/>
          </ac:picMkLst>
        </pc:picChg>
        <pc:picChg chg="add del mod">
          <ac:chgData name="li bo" userId="86e360d6c7446f46" providerId="LiveId" clId="{B9A1CC41-973B-414B-B4B5-2641831FFD07}" dt="2022-08-13T14:34:12.543" v="21449" actId="478"/>
          <ac:picMkLst>
            <pc:docMk/>
            <pc:sldMk cId="3250662699" sldId="321"/>
            <ac:picMk id="18" creationId="{CDB604B9-0F67-4EC1-9206-7F8672A24725}"/>
          </ac:picMkLst>
        </pc:picChg>
        <pc:picChg chg="del mod ord">
          <ac:chgData name="li bo" userId="86e360d6c7446f46" providerId="LiveId" clId="{B9A1CC41-973B-414B-B4B5-2641831FFD07}" dt="2022-08-13T14:15:18.300" v="21041" actId="478"/>
          <ac:picMkLst>
            <pc:docMk/>
            <pc:sldMk cId="3250662699" sldId="321"/>
            <ac:picMk id="20" creationId="{BFDA27B5-1D76-4149-AC84-DDCB51E52F7B}"/>
          </ac:picMkLst>
        </pc:picChg>
        <pc:picChg chg="del mod ord">
          <ac:chgData name="li bo" userId="86e360d6c7446f46" providerId="LiveId" clId="{B9A1CC41-973B-414B-B4B5-2641831FFD07}" dt="2022-08-14T01:17:32.029" v="22149" actId="478"/>
          <ac:picMkLst>
            <pc:docMk/>
            <pc:sldMk cId="3250662699" sldId="321"/>
            <ac:picMk id="22" creationId="{3D5EE3FF-92AB-45B2-A9DA-86C347F93316}"/>
          </ac:picMkLst>
        </pc:picChg>
        <pc:picChg chg="del mod">
          <ac:chgData name="li bo" userId="86e360d6c7446f46" providerId="LiveId" clId="{B9A1CC41-973B-414B-B4B5-2641831FFD07}" dt="2022-08-13T14:34:44.980" v="21467" actId="478"/>
          <ac:picMkLst>
            <pc:docMk/>
            <pc:sldMk cId="3250662699" sldId="321"/>
            <ac:picMk id="24" creationId="{2FADFF1B-E975-4232-B7FC-66CD2DCAE110}"/>
          </ac:picMkLst>
        </pc:picChg>
        <pc:picChg chg="del mod ord">
          <ac:chgData name="li bo" userId="86e360d6c7446f46" providerId="LiveId" clId="{B9A1CC41-973B-414B-B4B5-2641831FFD07}" dt="2022-08-14T01:17:21.246" v="22116" actId="478"/>
          <ac:picMkLst>
            <pc:docMk/>
            <pc:sldMk cId="3250662699" sldId="321"/>
            <ac:picMk id="28" creationId="{D28F3B00-0F3B-41FC-936C-B97D7683B161}"/>
          </ac:picMkLst>
        </pc:picChg>
        <pc:picChg chg="add del mod">
          <ac:chgData name="li bo" userId="86e360d6c7446f46" providerId="LiveId" clId="{B9A1CC41-973B-414B-B4B5-2641831FFD07}" dt="2022-08-13T14:41:28.631" v="21680" actId="478"/>
          <ac:picMkLst>
            <pc:docMk/>
            <pc:sldMk cId="3250662699" sldId="321"/>
            <ac:picMk id="31" creationId="{73ECD8BE-3B44-420C-BAAF-C1BF7F5B0B7E}"/>
          </ac:picMkLst>
        </pc:picChg>
        <pc:picChg chg="mod">
          <ac:chgData name="li bo" userId="86e360d6c7446f46" providerId="LiveId" clId="{B9A1CC41-973B-414B-B4B5-2641831FFD07}" dt="2022-08-13T14:46:22.899" v="21826" actId="1076"/>
          <ac:picMkLst>
            <pc:docMk/>
            <pc:sldMk cId="3250662699" sldId="321"/>
            <ac:picMk id="35" creationId="{7A5C4CB4-8AA3-4A3A-AD52-E16C61D8FCAB}"/>
          </ac:picMkLst>
        </pc:picChg>
        <pc:picChg chg="mod">
          <ac:chgData name="li bo" userId="86e360d6c7446f46" providerId="LiveId" clId="{B9A1CC41-973B-414B-B4B5-2641831FFD07}" dt="2022-08-13T14:46:22.899" v="21826" actId="1076"/>
          <ac:picMkLst>
            <pc:docMk/>
            <pc:sldMk cId="3250662699" sldId="321"/>
            <ac:picMk id="36" creationId="{B8C8448C-C718-4A79-BC68-5315F87AABBA}"/>
          </ac:picMkLst>
        </pc:picChg>
        <pc:picChg chg="mod">
          <ac:chgData name="li bo" userId="86e360d6c7446f46" providerId="LiveId" clId="{B9A1CC41-973B-414B-B4B5-2641831FFD07}" dt="2022-08-13T14:46:22.899" v="21826" actId="1076"/>
          <ac:picMkLst>
            <pc:docMk/>
            <pc:sldMk cId="3250662699" sldId="321"/>
            <ac:picMk id="39" creationId="{EF8B532B-A9A9-45D7-8CD8-E5B0540496DF}"/>
          </ac:picMkLst>
        </pc:picChg>
        <pc:picChg chg="add mod ord">
          <ac:chgData name="li bo" userId="86e360d6c7446f46" providerId="LiveId" clId="{B9A1CC41-973B-414B-B4B5-2641831FFD07}" dt="2022-08-13T14:58:14.297" v="22082" actId="1076"/>
          <ac:picMkLst>
            <pc:docMk/>
            <pc:sldMk cId="3250662699" sldId="321"/>
            <ac:picMk id="46" creationId="{77F9B2D2-F187-415F-93C2-144A6C6E9597}"/>
          </ac:picMkLst>
        </pc:picChg>
        <pc:picChg chg="del mod ord">
          <ac:chgData name="li bo" userId="86e360d6c7446f46" providerId="LiveId" clId="{B9A1CC41-973B-414B-B4B5-2641831FFD07}" dt="2022-08-14T01:17:52.901" v="22182" actId="478"/>
          <ac:picMkLst>
            <pc:docMk/>
            <pc:sldMk cId="3250662699" sldId="321"/>
            <ac:picMk id="49" creationId="{0605A006-F995-4CBF-9B83-0C06F4E2FA90}"/>
          </ac:picMkLst>
        </pc:picChg>
        <pc:picChg chg="mod ord">
          <ac:chgData name="li bo" userId="86e360d6c7446f46" providerId="LiveId" clId="{B9A1CC41-973B-414B-B4B5-2641831FFD07}" dt="2022-08-14T01:17:59.946" v="22193" actId="1076"/>
          <ac:picMkLst>
            <pc:docMk/>
            <pc:sldMk cId="3250662699" sldId="321"/>
            <ac:picMk id="53" creationId="{C6E51563-3381-417C-891A-D37600D2CBE8}"/>
          </ac:picMkLst>
        </pc:picChg>
        <pc:picChg chg="mod ord">
          <ac:chgData name="li bo" userId="86e360d6c7446f46" providerId="LiveId" clId="{B9A1CC41-973B-414B-B4B5-2641831FFD07}" dt="2022-08-14T01:17:56.951" v="22192" actId="1076"/>
          <ac:picMkLst>
            <pc:docMk/>
            <pc:sldMk cId="3250662699" sldId="321"/>
            <ac:picMk id="57" creationId="{0B7BA636-A2C3-47FC-A467-CB297FBE420D}"/>
          </ac:picMkLst>
        </pc:picChg>
        <pc:picChg chg="add del mod">
          <ac:chgData name="li bo" userId="86e360d6c7446f46" providerId="LiveId" clId="{B9A1CC41-973B-414B-B4B5-2641831FFD07}" dt="2022-08-13T14:57:58.978" v="22074" actId="478"/>
          <ac:picMkLst>
            <pc:docMk/>
            <pc:sldMk cId="3250662699" sldId="321"/>
            <ac:picMk id="7170" creationId="{F6B8A4C2-7D0D-44A2-A013-9FF8E40A8AFB}"/>
          </ac:picMkLst>
        </pc:picChg>
      </pc:sldChg>
      <pc:sldChg chg="addSp delSp modSp add mod modNotesTx">
        <pc:chgData name="li bo" userId="86e360d6c7446f46" providerId="LiveId" clId="{B9A1CC41-973B-414B-B4B5-2641831FFD07}" dt="2022-08-14T03:23:55.031" v="24338" actId="1076"/>
        <pc:sldMkLst>
          <pc:docMk/>
          <pc:sldMk cId="1528941555" sldId="322"/>
        </pc:sldMkLst>
        <pc:spChg chg="mod">
          <ac:chgData name="li bo" userId="86e360d6c7446f46" providerId="LiveId" clId="{B9A1CC41-973B-414B-B4B5-2641831FFD07}" dt="2022-08-14T02:58:32.561" v="23755" actId="20577"/>
          <ac:spMkLst>
            <pc:docMk/>
            <pc:sldMk cId="1528941555" sldId="322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34" creationId="{38232E34-B264-4B8D-9A03-9F67C07285A7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35" creationId="{F439C32B-B976-43FD-AA15-E5AE63EB7D1D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38" creationId="{EB20A78F-F8F8-44FF-A425-29A8A57A1D5D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39" creationId="{020D7076-AAD4-4F4D-9B6D-51B048474BD4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49" creationId="{7DE45F00-0BB8-4FD7-96AA-337D9A252E39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50" creationId="{D29F4C8E-B268-49C8-8935-C3A525D8BEDB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55" creationId="{A3EE4B39-CAF6-4629-9A20-E6F4B893E7B4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58" creationId="{82F90008-09FE-45DB-9A12-752383B71E47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61" creationId="{EE419AC3-56E2-48DF-A8DB-2180ED929CF0}"/>
          </ac:spMkLst>
        </pc:spChg>
        <pc:spChg chg="mod">
          <ac:chgData name="li bo" userId="86e360d6c7446f46" providerId="LiveId" clId="{B9A1CC41-973B-414B-B4B5-2641831FFD07}" dt="2022-08-14T02:46:55.063" v="22980"/>
          <ac:spMkLst>
            <pc:docMk/>
            <pc:sldMk cId="1528941555" sldId="322"/>
            <ac:spMk id="63" creationId="{B193A22E-CBA6-4BEE-8A68-C211B0F35BF9}"/>
          </ac:spMkLst>
        </pc:spChg>
        <pc:spChg chg="add mod">
          <ac:chgData name="li bo" userId="86e360d6c7446f46" providerId="LiveId" clId="{B9A1CC41-973B-414B-B4B5-2641831FFD07}" dt="2022-08-14T03:23:43.302" v="24335" actId="14100"/>
          <ac:spMkLst>
            <pc:docMk/>
            <pc:sldMk cId="1528941555" sldId="322"/>
            <ac:spMk id="68" creationId="{546D2A3B-5FEB-4000-9AF8-87C77EA138BC}"/>
          </ac:spMkLst>
        </pc:spChg>
        <pc:spChg chg="add del">
          <ac:chgData name="li bo" userId="86e360d6c7446f46" providerId="LiveId" clId="{B9A1CC41-973B-414B-B4B5-2641831FFD07}" dt="2022-08-14T03:00:18.371" v="23808" actId="22"/>
          <ac:spMkLst>
            <pc:docMk/>
            <pc:sldMk cId="1528941555" sldId="322"/>
            <ac:spMk id="69" creationId="{A0632640-A909-479C-B90D-799B8BFB3C77}"/>
          </ac:spMkLst>
        </pc:spChg>
        <pc:spChg chg="add mod">
          <ac:chgData name="li bo" userId="86e360d6c7446f46" providerId="LiveId" clId="{B9A1CC41-973B-414B-B4B5-2641831FFD07}" dt="2022-08-14T03:23:52.377" v="24337" actId="1076"/>
          <ac:spMkLst>
            <pc:docMk/>
            <pc:sldMk cId="1528941555" sldId="322"/>
            <ac:spMk id="70" creationId="{072AC7F5-B084-4D91-9DB2-B8D31BC55E63}"/>
          </ac:spMkLst>
        </pc:spChg>
        <pc:grpChg chg="add mod">
          <ac:chgData name="li bo" userId="86e360d6c7446f46" providerId="LiveId" clId="{B9A1CC41-973B-414B-B4B5-2641831FFD07}" dt="2022-08-14T02:55:17.160" v="23699" actId="1076"/>
          <ac:grpSpMkLst>
            <pc:docMk/>
            <pc:sldMk cId="1528941555" sldId="322"/>
            <ac:grpSpMk id="33" creationId="{2EFF3A80-52C7-46E0-A86A-4BB1EF833774}"/>
          </ac:grpSpMkLst>
        </pc:grpChg>
        <pc:grpChg chg="del">
          <ac:chgData name="li bo" userId="86e360d6c7446f46" providerId="LiveId" clId="{B9A1CC41-973B-414B-B4B5-2641831FFD07}" dt="2022-08-14T02:46:08.422" v="22953" actId="478"/>
          <ac:grpSpMkLst>
            <pc:docMk/>
            <pc:sldMk cId="1528941555" sldId="322"/>
            <ac:grpSpMk id="66" creationId="{DB79B220-5DB3-4B80-88B2-DA72338911CD}"/>
          </ac:grpSpMkLst>
        </pc:grpChg>
        <pc:picChg chg="del mod">
          <ac:chgData name="li bo" userId="86e360d6c7446f46" providerId="LiveId" clId="{B9A1CC41-973B-414B-B4B5-2641831FFD07}" dt="2022-08-14T03:07:12.614" v="23961" actId="478"/>
          <ac:picMkLst>
            <pc:docMk/>
            <pc:sldMk cId="1528941555" sldId="322"/>
            <ac:picMk id="5" creationId="{D2B9E35D-9698-41DE-9B77-B52E0C53FC9C}"/>
          </ac:picMkLst>
        </pc:picChg>
        <pc:picChg chg="add mod">
          <ac:chgData name="li bo" userId="86e360d6c7446f46" providerId="LiveId" clId="{B9A1CC41-973B-414B-B4B5-2641831FFD07}" dt="2022-08-14T03:23:55.031" v="24338" actId="1076"/>
          <ac:picMkLst>
            <pc:docMk/>
            <pc:sldMk cId="1528941555" sldId="322"/>
            <ac:picMk id="20" creationId="{535BDBB3-1FB1-4189-A3B9-336C1BF673B4}"/>
          </ac:picMkLst>
        </pc:picChg>
        <pc:picChg chg="mod ord">
          <ac:chgData name="li bo" userId="86e360d6c7446f46" providerId="LiveId" clId="{B9A1CC41-973B-414B-B4B5-2641831FFD07}" dt="2022-08-14T03:07:16.789" v="23964" actId="1076"/>
          <ac:picMkLst>
            <pc:docMk/>
            <pc:sldMk cId="1528941555" sldId="322"/>
            <ac:picMk id="23" creationId="{06F9AC41-6D62-45F2-B229-CEAD35022858}"/>
          </ac:picMkLst>
        </pc:picChg>
        <pc:picChg chg="mod">
          <ac:chgData name="li bo" userId="86e360d6c7446f46" providerId="LiveId" clId="{B9A1CC41-973B-414B-B4B5-2641831FFD07}" dt="2022-08-14T02:46:55.063" v="22980"/>
          <ac:picMkLst>
            <pc:docMk/>
            <pc:sldMk cId="1528941555" sldId="322"/>
            <ac:picMk id="47" creationId="{72110017-F1BC-473A-89DE-C51DE3BD01B5}"/>
          </ac:picMkLst>
        </pc:picChg>
        <pc:picChg chg="mod">
          <ac:chgData name="li bo" userId="86e360d6c7446f46" providerId="LiveId" clId="{B9A1CC41-973B-414B-B4B5-2641831FFD07}" dt="2022-08-14T02:46:55.063" v="22980"/>
          <ac:picMkLst>
            <pc:docMk/>
            <pc:sldMk cId="1528941555" sldId="322"/>
            <ac:picMk id="48" creationId="{35DC28B8-818B-4EDC-B25E-5EA5008F0449}"/>
          </ac:picMkLst>
        </pc:picChg>
        <pc:picChg chg="mod">
          <ac:chgData name="li bo" userId="86e360d6c7446f46" providerId="LiveId" clId="{B9A1CC41-973B-414B-B4B5-2641831FFD07}" dt="2022-08-14T02:46:55.063" v="22980"/>
          <ac:picMkLst>
            <pc:docMk/>
            <pc:sldMk cId="1528941555" sldId="322"/>
            <ac:picMk id="53" creationId="{1CDD0F86-7A81-4530-B1B9-28F47F83AA93}"/>
          </ac:picMkLst>
        </pc:picChg>
        <pc:picChg chg="del">
          <ac:chgData name="li bo" userId="86e360d6c7446f46" providerId="LiveId" clId="{B9A1CC41-973B-414B-B4B5-2641831FFD07}" dt="2022-08-14T02:46:09.128" v="22954" actId="478"/>
          <ac:picMkLst>
            <pc:docMk/>
            <pc:sldMk cId="1528941555" sldId="322"/>
            <ac:picMk id="65" creationId="{46C74F8F-BF2E-4745-B2CB-6F38C03418A8}"/>
          </ac:picMkLst>
        </pc:picChg>
        <pc:picChg chg="mod">
          <ac:chgData name="li bo" userId="86e360d6c7446f46" providerId="LiveId" clId="{B9A1CC41-973B-414B-B4B5-2641831FFD07}" dt="2022-08-14T02:46:55.063" v="22980"/>
          <ac:picMkLst>
            <pc:docMk/>
            <pc:sldMk cId="1528941555" sldId="322"/>
            <ac:picMk id="67" creationId="{BEF25D08-3AB4-472B-8D2C-56920341F782}"/>
          </ac:picMkLst>
        </pc:picChg>
        <pc:picChg chg="del">
          <ac:chgData name="li bo" userId="86e360d6c7446f46" providerId="LiveId" clId="{B9A1CC41-973B-414B-B4B5-2641831FFD07}" dt="2022-08-14T02:46:09.607" v="22955" actId="478"/>
          <ac:picMkLst>
            <pc:docMk/>
            <pc:sldMk cId="1528941555" sldId="322"/>
            <ac:picMk id="75" creationId="{BA73CBD0-FB56-4E34-B509-5606F3B269A8}"/>
          </ac:picMkLst>
        </pc:picChg>
        <pc:picChg chg="mod">
          <ac:chgData name="li bo" userId="86e360d6c7446f46" providerId="LiveId" clId="{B9A1CC41-973B-414B-B4B5-2641831FFD07}" dt="2022-08-14T02:48:08.998" v="23109" actId="1076"/>
          <ac:picMkLst>
            <pc:docMk/>
            <pc:sldMk cId="1528941555" sldId="322"/>
            <ac:picMk id="77" creationId="{1F6A65E6-0B41-44EE-A41E-185A265FEEA4}"/>
          </ac:picMkLst>
        </pc:picChg>
        <pc:picChg chg="del">
          <ac:chgData name="li bo" userId="86e360d6c7446f46" providerId="LiveId" clId="{B9A1CC41-973B-414B-B4B5-2641831FFD07}" dt="2022-08-14T02:46:20.213" v="22959" actId="478"/>
          <ac:picMkLst>
            <pc:docMk/>
            <pc:sldMk cId="1528941555" sldId="322"/>
            <ac:picMk id="84" creationId="{C05BFCFB-8F7F-4103-829D-50FEC885CA14}"/>
          </ac:picMkLst>
        </pc:pic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0" creationId="{11CFC965-5F1D-4AA3-A5B9-9124B263A68B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1" creationId="{4B0D76E9-C83D-4F6C-9906-563A6044212C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2" creationId="{583BB560-1208-44CC-933F-C4ECE294C43A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7" creationId="{62E1D41A-6C0D-49AF-846E-2889BC46644C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18" creationId="{EFB7A028-FE88-4396-B362-1785A33AE4FF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25" creationId="{C33A4595-F75C-4228-9CA8-3763772ACCE9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32" creationId="{DB6ACDDE-1A93-4649-8352-DCE9BA14F11E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37" creationId="{352969F3-E920-4BA6-A13C-298C70433AC9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41" creationId="{E58F4A31-AE48-48E2-8AAE-C3E3FA52C337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42" creationId="{746F3F7F-15D4-4B80-9E76-50A3080D18A6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43" creationId="{2CE505B3-D5C9-49B1-9FD0-314811CB48B1}"/>
          </ac:cxnSpMkLst>
        </pc:cxnChg>
        <pc:cxnChg chg="mod">
          <ac:chgData name="li bo" userId="86e360d6c7446f46" providerId="LiveId" clId="{B9A1CC41-973B-414B-B4B5-2641831FFD07}" dt="2022-08-14T02:46:08.422" v="22953" actId="478"/>
          <ac:cxnSpMkLst>
            <pc:docMk/>
            <pc:sldMk cId="1528941555" sldId="322"/>
            <ac:cxnSpMk id="45" creationId="{190298A4-D464-47F5-83ED-2008A5DF6BB2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46" creationId="{DFA486E8-728D-4C56-9345-ADFFEB841776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51" creationId="{51872178-15DD-48E0-9DE2-8F9A3AADAFC0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52" creationId="{8A7E8D99-99F1-4754-B206-75A29329FA22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54" creationId="{D283A4FF-7A7B-469A-945F-4086FC0C88EA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57" creationId="{5643C9F9-57BA-4BE8-A4BC-FDA9A7A7A4D9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60" creationId="{603ED1AF-6119-409E-9BE1-6F476AA532CE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62" creationId="{1F7C228D-372F-427A-8764-7FE2D9B84A95}"/>
          </ac:cxnSpMkLst>
        </pc:cxnChg>
        <pc:cxnChg chg="mod">
          <ac:chgData name="li bo" userId="86e360d6c7446f46" providerId="LiveId" clId="{B9A1CC41-973B-414B-B4B5-2641831FFD07}" dt="2022-08-14T02:46:55.063" v="22980"/>
          <ac:cxnSpMkLst>
            <pc:docMk/>
            <pc:sldMk cId="1528941555" sldId="322"/>
            <ac:cxnSpMk id="64" creationId="{B33DCB6C-AE7A-4D63-84F6-45A3B0EC7B8A}"/>
          </ac:cxnSpMkLst>
        </pc:cxnChg>
      </pc:sldChg>
      <pc:sldChg chg="modSp add mod">
        <pc:chgData name="li bo" userId="86e360d6c7446f46" providerId="LiveId" clId="{B9A1CC41-973B-414B-B4B5-2641831FFD07}" dt="2022-08-14T06:15:44.852" v="24342"/>
        <pc:sldMkLst>
          <pc:docMk/>
          <pc:sldMk cId="632177680" sldId="323"/>
        </pc:sldMkLst>
        <pc:spChg chg="mod">
          <ac:chgData name="li bo" userId="86e360d6c7446f46" providerId="LiveId" clId="{B9A1CC41-973B-414B-B4B5-2641831FFD07}" dt="2022-08-14T06:15:44.852" v="24342"/>
          <ac:spMkLst>
            <pc:docMk/>
            <pc:sldMk cId="632177680" sldId="323"/>
            <ac:spMk id="2" creationId="{B20157B0-A951-4569-8AD2-404C79352611}"/>
          </ac:spMkLst>
        </pc:spChg>
      </pc:sldChg>
      <pc:sldChg chg="modSp add mod">
        <pc:chgData name="li bo" userId="86e360d6c7446f46" providerId="LiveId" clId="{B9A1CC41-973B-414B-B4B5-2641831FFD07}" dt="2022-08-14T06:16:47.024" v="24406" actId="20577"/>
        <pc:sldMkLst>
          <pc:docMk/>
          <pc:sldMk cId="3807342141" sldId="324"/>
        </pc:sldMkLst>
        <pc:spChg chg="mod">
          <ac:chgData name="li bo" userId="86e360d6c7446f46" providerId="LiveId" clId="{B9A1CC41-973B-414B-B4B5-2641831FFD07}" dt="2022-08-14T06:16:47.024" v="24406" actId="20577"/>
          <ac:spMkLst>
            <pc:docMk/>
            <pc:sldMk cId="3807342141" sldId="324"/>
            <ac:spMk id="2" creationId="{B20157B0-A951-4569-8AD2-404C79352611}"/>
          </ac:spMkLst>
        </pc:spChg>
      </pc:sldChg>
      <pc:sldChg chg="modSp add mod">
        <pc:chgData name="li bo" userId="86e360d6c7446f46" providerId="LiveId" clId="{B9A1CC41-973B-414B-B4B5-2641831FFD07}" dt="2022-08-14T06:16:42.081" v="24405" actId="20577"/>
        <pc:sldMkLst>
          <pc:docMk/>
          <pc:sldMk cId="758196224" sldId="325"/>
        </pc:sldMkLst>
        <pc:spChg chg="mod">
          <ac:chgData name="li bo" userId="86e360d6c7446f46" providerId="LiveId" clId="{B9A1CC41-973B-414B-B4B5-2641831FFD07}" dt="2022-08-14T06:16:42.081" v="24405" actId="20577"/>
          <ac:spMkLst>
            <pc:docMk/>
            <pc:sldMk cId="758196224" sldId="325"/>
            <ac:spMk id="2" creationId="{B20157B0-A951-4569-8AD2-404C79352611}"/>
          </ac:spMkLst>
        </pc:spChg>
      </pc:sldChg>
      <pc:sldChg chg="modSp add del mod">
        <pc:chgData name="li bo" userId="86e360d6c7446f46" providerId="LiveId" clId="{B9A1CC41-973B-414B-B4B5-2641831FFD07}" dt="2022-08-14T06:20:38.477" v="24434" actId="47"/>
        <pc:sldMkLst>
          <pc:docMk/>
          <pc:sldMk cId="452322626" sldId="326"/>
        </pc:sldMkLst>
        <pc:spChg chg="mod">
          <ac:chgData name="li bo" userId="86e360d6c7446f46" providerId="LiveId" clId="{B9A1CC41-973B-414B-B4B5-2641831FFD07}" dt="2022-08-14T06:20:35.660" v="24433" actId="20577"/>
          <ac:spMkLst>
            <pc:docMk/>
            <pc:sldMk cId="452322626" sldId="326"/>
            <ac:spMk id="2" creationId="{B20157B0-A951-4569-8AD2-404C79352611}"/>
          </ac:spMkLst>
        </pc:spChg>
      </pc:sldChg>
      <pc:sldChg chg="modSp add mod">
        <pc:chgData name="li bo" userId="86e360d6c7446f46" providerId="LiveId" clId="{B9A1CC41-973B-414B-B4B5-2641831FFD07}" dt="2022-08-14T06:21:37.560" v="24459" actId="20577"/>
        <pc:sldMkLst>
          <pc:docMk/>
          <pc:sldMk cId="1245401412" sldId="326"/>
        </pc:sldMkLst>
        <pc:spChg chg="mod">
          <ac:chgData name="li bo" userId="86e360d6c7446f46" providerId="LiveId" clId="{B9A1CC41-973B-414B-B4B5-2641831FFD07}" dt="2022-08-14T06:21:37.560" v="24459" actId="20577"/>
          <ac:spMkLst>
            <pc:docMk/>
            <pc:sldMk cId="1245401412" sldId="326"/>
            <ac:spMk id="2" creationId="{B20157B0-A951-4569-8AD2-404C79352611}"/>
          </ac:spMkLst>
        </pc:spChg>
      </pc:sldChg>
      <pc:sldChg chg="addSp modSp add mod modAnim">
        <pc:chgData name="li bo" userId="86e360d6c7446f46" providerId="LiveId" clId="{B9A1CC41-973B-414B-B4B5-2641831FFD07}" dt="2022-08-14T07:37:01.091" v="24837" actId="1076"/>
        <pc:sldMkLst>
          <pc:docMk/>
          <pc:sldMk cId="4276589134" sldId="327"/>
        </pc:sldMkLst>
        <pc:spChg chg="mod">
          <ac:chgData name="li bo" userId="86e360d6c7446f46" providerId="LiveId" clId="{B9A1CC41-973B-414B-B4B5-2641831FFD07}" dt="2022-08-14T06:34:37.383" v="24504" actId="20577"/>
          <ac:spMkLst>
            <pc:docMk/>
            <pc:sldMk cId="4276589134" sldId="327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06:43:28.215" v="24782" actId="20577"/>
          <ac:spMkLst>
            <pc:docMk/>
            <pc:sldMk cId="4276589134" sldId="327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4T06:40:53.371" v="24709" actId="1076"/>
          <ac:spMkLst>
            <pc:docMk/>
            <pc:sldMk cId="4276589134" sldId="327"/>
            <ac:spMk id="9" creationId="{2F6585E0-F2ED-4EF5-A4EE-32FB2A8F4A12}"/>
          </ac:spMkLst>
        </pc:spChg>
        <pc:spChg chg="add mod">
          <ac:chgData name="li bo" userId="86e360d6c7446f46" providerId="LiveId" clId="{B9A1CC41-973B-414B-B4B5-2641831FFD07}" dt="2022-08-14T07:36:58.250" v="24836" actId="1076"/>
          <ac:spMkLst>
            <pc:docMk/>
            <pc:sldMk cId="4276589134" sldId="327"/>
            <ac:spMk id="10" creationId="{A5605296-3D77-475E-9254-85C615A24E24}"/>
          </ac:spMkLst>
        </pc:spChg>
        <pc:picChg chg="add mod">
          <ac:chgData name="li bo" userId="86e360d6c7446f46" providerId="LiveId" clId="{B9A1CC41-973B-414B-B4B5-2641831FFD07}" dt="2022-08-14T06:43:36.262" v="24784" actId="1076"/>
          <ac:picMkLst>
            <pc:docMk/>
            <pc:sldMk cId="4276589134" sldId="327"/>
            <ac:picMk id="4" creationId="{E1686640-89A7-4ECE-BCDF-0740C8D71119}"/>
          </ac:picMkLst>
        </pc:picChg>
        <pc:picChg chg="add mod">
          <ac:chgData name="li bo" userId="86e360d6c7446f46" providerId="LiveId" clId="{B9A1CC41-973B-414B-B4B5-2641831FFD07}" dt="2022-08-14T06:43:36.262" v="24784" actId="1076"/>
          <ac:picMkLst>
            <pc:docMk/>
            <pc:sldMk cId="4276589134" sldId="327"/>
            <ac:picMk id="5" creationId="{6A9377E1-8075-4185-9D6D-AC1726A1D55A}"/>
          </ac:picMkLst>
        </pc:picChg>
        <pc:picChg chg="add mod">
          <ac:chgData name="li bo" userId="86e360d6c7446f46" providerId="LiveId" clId="{B9A1CC41-973B-414B-B4B5-2641831FFD07}" dt="2022-08-14T06:43:36.262" v="24784" actId="1076"/>
          <ac:picMkLst>
            <pc:docMk/>
            <pc:sldMk cId="4276589134" sldId="327"/>
            <ac:picMk id="6" creationId="{BEE60E4E-D80F-458E-AE2B-83A47FCB74C8}"/>
          </ac:picMkLst>
        </pc:picChg>
        <pc:picChg chg="add mod modCrop">
          <ac:chgData name="li bo" userId="86e360d6c7446f46" providerId="LiveId" clId="{B9A1CC41-973B-414B-B4B5-2641831FFD07}" dt="2022-08-14T06:43:48.349" v="24786" actId="1076"/>
          <ac:picMkLst>
            <pc:docMk/>
            <pc:sldMk cId="4276589134" sldId="327"/>
            <ac:picMk id="7" creationId="{06E1436D-720B-49F2-B1EE-036BEC9D65B4}"/>
          </ac:picMkLst>
        </pc:picChg>
        <pc:picChg chg="add mod modCrop">
          <ac:chgData name="li bo" userId="86e360d6c7446f46" providerId="LiveId" clId="{B9A1CC41-973B-414B-B4B5-2641831FFD07}" dt="2022-08-14T06:43:48.349" v="24786" actId="1076"/>
          <ac:picMkLst>
            <pc:docMk/>
            <pc:sldMk cId="4276589134" sldId="327"/>
            <ac:picMk id="8" creationId="{4A366174-6DF2-4BF5-8A1F-5D8909F895B3}"/>
          </ac:picMkLst>
        </pc:picChg>
        <pc:picChg chg="add mod">
          <ac:chgData name="li bo" userId="86e360d6c7446f46" providerId="LiveId" clId="{B9A1CC41-973B-414B-B4B5-2641831FFD07}" dt="2022-08-14T07:37:01.091" v="24837" actId="1076"/>
          <ac:picMkLst>
            <pc:docMk/>
            <pc:sldMk cId="4276589134" sldId="327"/>
            <ac:picMk id="11" creationId="{CE610163-0D10-4BE0-9974-4ADC62405F14}"/>
          </ac:picMkLst>
        </pc:picChg>
      </pc:sldChg>
      <pc:sldChg chg="modSp add mod ord">
        <pc:chgData name="li bo" userId="86e360d6c7446f46" providerId="LiveId" clId="{B9A1CC41-973B-414B-B4B5-2641831FFD07}" dt="2022-08-15T09:51:52.891" v="40454"/>
        <pc:sldMkLst>
          <pc:docMk/>
          <pc:sldMk cId="1207668178" sldId="328"/>
        </pc:sldMkLst>
        <pc:spChg chg="mod">
          <ac:chgData name="li bo" userId="86e360d6c7446f46" providerId="LiveId" clId="{B9A1CC41-973B-414B-B4B5-2641831FFD07}" dt="2022-08-14T08:45:41.899" v="26496" actId="404"/>
          <ac:spMkLst>
            <pc:docMk/>
            <pc:sldMk cId="1207668178" sldId="328"/>
            <ac:spMk id="3" creationId="{400792E5-9ED7-46C4-9C77-27C8DA7ECC9A}"/>
          </ac:spMkLst>
        </pc:spChg>
      </pc:sldChg>
      <pc:sldChg chg="addSp delSp modSp add mod modAnim">
        <pc:chgData name="li bo" userId="86e360d6c7446f46" providerId="LiveId" clId="{B9A1CC41-973B-414B-B4B5-2641831FFD07}" dt="2022-08-14T14:42:38.971" v="31247" actId="14100"/>
        <pc:sldMkLst>
          <pc:docMk/>
          <pc:sldMk cId="770949295" sldId="329"/>
        </pc:sldMkLst>
        <pc:spChg chg="mod">
          <ac:chgData name="li bo" userId="86e360d6c7446f46" providerId="LiveId" clId="{B9A1CC41-973B-414B-B4B5-2641831FFD07}" dt="2022-08-14T08:22:45.735" v="25726" actId="20577"/>
          <ac:spMkLst>
            <pc:docMk/>
            <pc:sldMk cId="770949295" sldId="32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4:42:38.971" v="31247" actId="14100"/>
          <ac:spMkLst>
            <pc:docMk/>
            <pc:sldMk cId="770949295" sldId="329"/>
            <ac:spMk id="3" creationId="{400792E5-9ED7-46C4-9C77-27C8DA7ECC9A}"/>
          </ac:spMkLst>
        </pc:spChg>
        <pc:grpChg chg="add mod">
          <ac:chgData name="li bo" userId="86e360d6c7446f46" providerId="LiveId" clId="{B9A1CC41-973B-414B-B4B5-2641831FFD07}" dt="2022-08-14T08:29:14.697" v="26055" actId="1076"/>
          <ac:grpSpMkLst>
            <pc:docMk/>
            <pc:sldMk cId="770949295" sldId="329"/>
            <ac:grpSpMk id="33" creationId="{090FF582-635E-4116-8315-912B82EA0D7D}"/>
          </ac:grpSpMkLst>
        </pc:grpChg>
        <pc:picChg chg="add mod">
          <ac:chgData name="li bo" userId="86e360d6c7446f46" providerId="LiveId" clId="{B9A1CC41-973B-414B-B4B5-2641831FFD07}" dt="2022-08-14T14:42:28.142" v="31244" actId="1076"/>
          <ac:picMkLst>
            <pc:docMk/>
            <pc:sldMk cId="770949295" sldId="329"/>
            <ac:picMk id="4" creationId="{054F52F3-0515-4919-AA4A-5EB7A2355374}"/>
          </ac:picMkLst>
        </pc:picChg>
        <pc:picChg chg="del mod">
          <ac:chgData name="li bo" userId="86e360d6c7446f46" providerId="LiveId" clId="{B9A1CC41-973B-414B-B4B5-2641831FFD07}" dt="2022-08-14T07:37:32.177" v="24849" actId="478"/>
          <ac:picMkLst>
            <pc:docMk/>
            <pc:sldMk cId="770949295" sldId="329"/>
            <ac:picMk id="6" creationId="{F27EC2D5-3D74-4522-9505-A6EED8841491}"/>
          </ac:picMkLst>
        </pc:picChg>
        <pc:picChg chg="add del mod ord">
          <ac:chgData name="li bo" userId="86e360d6c7446f46" providerId="LiveId" clId="{B9A1CC41-973B-414B-B4B5-2641831FFD07}" dt="2022-08-14T08:21:10.670" v="25636" actId="478"/>
          <ac:picMkLst>
            <pc:docMk/>
            <pc:sldMk cId="770949295" sldId="329"/>
            <ac:picMk id="8" creationId="{BFA00373-DC1F-449D-AD1D-E3FF083C6D73}"/>
          </ac:picMkLst>
        </pc:picChg>
        <pc:picChg chg="add del mod ord">
          <ac:chgData name="li bo" userId="86e360d6c7446f46" providerId="LiveId" clId="{B9A1CC41-973B-414B-B4B5-2641831FFD07}" dt="2022-08-14T08:00:47.824" v="25013"/>
          <ac:picMkLst>
            <pc:docMk/>
            <pc:sldMk cId="770949295" sldId="329"/>
            <ac:picMk id="10" creationId="{146E0F17-6F41-4E11-A14A-DFE45C7D4496}"/>
          </ac:picMkLst>
        </pc:picChg>
        <pc:picChg chg="del mod ord">
          <ac:chgData name="li bo" userId="86e360d6c7446f46" providerId="LiveId" clId="{B9A1CC41-973B-414B-B4B5-2641831FFD07}" dt="2022-08-14T08:00:47.255" v="24997"/>
          <ac:picMkLst>
            <pc:docMk/>
            <pc:sldMk cId="770949295" sldId="329"/>
            <ac:picMk id="12" creationId="{2845765A-29A5-4FE6-BCBE-E82C21AA5B3D}"/>
          </ac:picMkLst>
        </pc:picChg>
        <pc:picChg chg="add mod">
          <ac:chgData name="li bo" userId="86e360d6c7446f46" providerId="LiveId" clId="{B9A1CC41-973B-414B-B4B5-2641831FFD07}" dt="2022-08-14T08:29:10.530" v="26054" actId="164"/>
          <ac:picMkLst>
            <pc:docMk/>
            <pc:sldMk cId="770949295" sldId="329"/>
            <ac:picMk id="13" creationId="{1FCA9009-1DDA-4FA9-AF91-26726B1F8775}"/>
          </ac:picMkLst>
        </pc:picChg>
        <pc:picChg chg="del mod ord">
          <ac:chgData name="li bo" userId="86e360d6c7446f46" providerId="LiveId" clId="{B9A1CC41-973B-414B-B4B5-2641831FFD07}" dt="2022-08-14T08:01:44.194" v="25065"/>
          <ac:picMkLst>
            <pc:docMk/>
            <pc:sldMk cId="770949295" sldId="329"/>
            <ac:picMk id="15" creationId="{42D34052-5C5C-4155-A950-6D8B3B77AA05}"/>
          </ac:picMkLst>
        </pc:picChg>
        <pc:picChg chg="add del mod">
          <ac:chgData name="li bo" userId="86e360d6c7446f46" providerId="LiveId" clId="{B9A1CC41-973B-414B-B4B5-2641831FFD07}" dt="2022-08-14T08:01:42.122" v="25046"/>
          <ac:picMkLst>
            <pc:docMk/>
            <pc:sldMk cId="770949295" sldId="329"/>
            <ac:picMk id="16" creationId="{FE6D32B9-182C-43A6-AC82-FD7695E19265}"/>
          </ac:picMkLst>
        </pc:picChg>
        <pc:picChg chg="add mod">
          <ac:chgData name="li bo" userId="86e360d6c7446f46" providerId="LiveId" clId="{B9A1CC41-973B-414B-B4B5-2641831FFD07}" dt="2022-08-14T08:29:10.530" v="26054" actId="164"/>
          <ac:picMkLst>
            <pc:docMk/>
            <pc:sldMk cId="770949295" sldId="329"/>
            <ac:picMk id="17" creationId="{269794E6-3923-4F0A-A715-48D1C7C5E526}"/>
          </ac:picMkLst>
        </pc:picChg>
        <pc:picChg chg="del mod">
          <ac:chgData name="li bo" userId="86e360d6c7446f46" providerId="LiveId" clId="{B9A1CC41-973B-414B-B4B5-2641831FFD07}" dt="2022-08-14T08:02:49.150" v="25095" actId="478"/>
          <ac:picMkLst>
            <pc:docMk/>
            <pc:sldMk cId="770949295" sldId="329"/>
            <ac:picMk id="19" creationId="{94561E4F-F64D-419B-93DA-638C9BF55872}"/>
          </ac:picMkLst>
        </pc:picChg>
        <pc:picChg chg="mod ord">
          <ac:chgData name="li bo" userId="86e360d6c7446f46" providerId="LiveId" clId="{B9A1CC41-973B-414B-B4B5-2641831FFD07}" dt="2022-08-14T08:29:10.530" v="26054" actId="164"/>
          <ac:picMkLst>
            <pc:docMk/>
            <pc:sldMk cId="770949295" sldId="329"/>
            <ac:picMk id="21" creationId="{AE2AE225-3B50-4158-92F4-2374287492E0}"/>
          </ac:picMkLst>
        </pc:picChg>
        <pc:picChg chg="add del mod">
          <ac:chgData name="li bo" userId="86e360d6c7446f46" providerId="LiveId" clId="{B9A1CC41-973B-414B-B4B5-2641831FFD07}" dt="2022-08-14T08:03:09.040" v="25118" actId="478"/>
          <ac:picMkLst>
            <pc:docMk/>
            <pc:sldMk cId="770949295" sldId="329"/>
            <ac:picMk id="22" creationId="{904D7B67-48CE-4C32-B2EA-8B27ACF40731}"/>
          </ac:picMkLst>
        </pc:picChg>
        <pc:picChg chg="mod ord">
          <ac:chgData name="li bo" userId="86e360d6c7446f46" providerId="LiveId" clId="{B9A1CC41-973B-414B-B4B5-2641831FFD07}" dt="2022-08-14T08:29:10.530" v="26054" actId="164"/>
          <ac:picMkLst>
            <pc:docMk/>
            <pc:sldMk cId="770949295" sldId="329"/>
            <ac:picMk id="24" creationId="{4FA2FE50-FAA0-45D2-A714-8BCCB68ED6D0}"/>
          </ac:picMkLst>
        </pc:picChg>
        <pc:picChg chg="del mod ord">
          <ac:chgData name="li bo" userId="86e360d6c7446f46" providerId="LiveId" clId="{B9A1CC41-973B-414B-B4B5-2641831FFD07}" dt="2022-08-14T08:22:08.900" v="25700" actId="478"/>
          <ac:picMkLst>
            <pc:docMk/>
            <pc:sldMk cId="770949295" sldId="329"/>
            <ac:picMk id="26" creationId="{E149E099-F220-46B6-A673-8ECFA9A67FAE}"/>
          </ac:picMkLst>
        </pc:picChg>
        <pc:picChg chg="del mod ord">
          <ac:chgData name="li bo" userId="86e360d6c7446f46" providerId="LiveId" clId="{B9A1CC41-973B-414B-B4B5-2641831FFD07}" dt="2022-08-14T08:26:28.046" v="25949" actId="478"/>
          <ac:picMkLst>
            <pc:docMk/>
            <pc:sldMk cId="770949295" sldId="329"/>
            <ac:picMk id="28" creationId="{618F6BDD-6393-4788-9310-27C626D43CB9}"/>
          </ac:picMkLst>
        </pc:picChg>
        <pc:picChg chg="add del mod">
          <ac:chgData name="li bo" userId="86e360d6c7446f46" providerId="LiveId" clId="{B9A1CC41-973B-414B-B4B5-2641831FFD07}" dt="2022-08-14T08:32:21.508" v="26079" actId="21"/>
          <ac:picMkLst>
            <pc:docMk/>
            <pc:sldMk cId="770949295" sldId="329"/>
            <ac:picMk id="30" creationId="{4BAD76AF-0620-4244-BAFA-2FA52CBDE415}"/>
          </ac:picMkLst>
        </pc:picChg>
        <pc:picChg chg="del mod ord">
          <ac:chgData name="li bo" userId="86e360d6c7446f46" providerId="LiveId" clId="{B9A1CC41-973B-414B-B4B5-2641831FFD07}" dt="2022-08-14T08:33:14.190" v="26108" actId="478"/>
          <ac:picMkLst>
            <pc:docMk/>
            <pc:sldMk cId="770949295" sldId="329"/>
            <ac:picMk id="32" creationId="{449B4C45-6806-4A25-A0BD-A3C62D716F90}"/>
          </ac:picMkLst>
        </pc:picChg>
        <pc:picChg chg="del mod ord">
          <ac:chgData name="li bo" userId="86e360d6c7446f46" providerId="LiveId" clId="{B9A1CC41-973B-414B-B4B5-2641831FFD07}" dt="2022-08-14T08:48:42.745" v="26516" actId="478"/>
          <ac:picMkLst>
            <pc:docMk/>
            <pc:sldMk cId="770949295" sldId="329"/>
            <ac:picMk id="35" creationId="{1413C67E-1236-4D14-B450-B3AA3D9EBF47}"/>
          </ac:picMkLst>
        </pc:picChg>
        <pc:picChg chg="del mod ord">
          <ac:chgData name="li bo" userId="86e360d6c7446f46" providerId="LiveId" clId="{B9A1CC41-973B-414B-B4B5-2641831FFD07}" dt="2022-08-14T08:49:06.891" v="26531" actId="478"/>
          <ac:picMkLst>
            <pc:docMk/>
            <pc:sldMk cId="770949295" sldId="329"/>
            <ac:picMk id="37" creationId="{1320A6DF-5215-4FE6-8EE8-B7BB7CF63E15}"/>
          </ac:picMkLst>
        </pc:picChg>
        <pc:picChg chg="del mod ord">
          <ac:chgData name="li bo" userId="86e360d6c7446f46" providerId="LiveId" clId="{B9A1CC41-973B-414B-B4B5-2641831FFD07}" dt="2022-08-14T08:53:02.695" v="26553" actId="478"/>
          <ac:picMkLst>
            <pc:docMk/>
            <pc:sldMk cId="770949295" sldId="329"/>
            <ac:picMk id="39" creationId="{6E32FF55-DA11-42E2-852C-1981CDEFCCE9}"/>
          </ac:picMkLst>
        </pc:picChg>
        <pc:picChg chg="del mod ord">
          <ac:chgData name="li bo" userId="86e360d6c7446f46" providerId="LiveId" clId="{B9A1CC41-973B-414B-B4B5-2641831FFD07}" dt="2022-08-14T08:54:12.417" v="26569" actId="478"/>
          <ac:picMkLst>
            <pc:docMk/>
            <pc:sldMk cId="770949295" sldId="329"/>
            <ac:picMk id="41" creationId="{7406542F-B975-4AE8-AC98-6FE3ED36BDAD}"/>
          </ac:picMkLst>
        </pc:picChg>
        <pc:picChg chg="del mod ord">
          <ac:chgData name="li bo" userId="86e360d6c7446f46" providerId="LiveId" clId="{B9A1CC41-973B-414B-B4B5-2641831FFD07}" dt="2022-08-14T08:54:47.783" v="26584" actId="478"/>
          <ac:picMkLst>
            <pc:docMk/>
            <pc:sldMk cId="770949295" sldId="329"/>
            <ac:picMk id="43" creationId="{7552B969-E066-495A-BD85-305E311E5150}"/>
          </ac:picMkLst>
        </pc:picChg>
        <pc:picChg chg="del mod ord">
          <ac:chgData name="li bo" userId="86e360d6c7446f46" providerId="LiveId" clId="{B9A1CC41-973B-414B-B4B5-2641831FFD07}" dt="2022-08-14T10:45:07.593" v="28169" actId="478"/>
          <ac:picMkLst>
            <pc:docMk/>
            <pc:sldMk cId="770949295" sldId="329"/>
            <ac:picMk id="45" creationId="{B0662DB7-7218-4543-B22D-207078881031}"/>
          </ac:picMkLst>
        </pc:picChg>
        <pc:picChg chg="mod ord">
          <ac:chgData name="li bo" userId="86e360d6c7446f46" providerId="LiveId" clId="{B9A1CC41-973B-414B-B4B5-2641831FFD07}" dt="2022-08-14T14:42:28.142" v="31244" actId="1076"/>
          <ac:picMkLst>
            <pc:docMk/>
            <pc:sldMk cId="770949295" sldId="329"/>
            <ac:picMk id="47" creationId="{A296A952-33E3-416C-ABF4-DC33210BB939}"/>
          </ac:picMkLst>
        </pc:picChg>
      </pc:sldChg>
      <pc:sldChg chg="addSp delSp modSp add mod">
        <pc:chgData name="li bo" userId="86e360d6c7446f46" providerId="LiveId" clId="{B9A1CC41-973B-414B-B4B5-2641831FFD07}" dt="2022-08-14T14:40:22.440" v="31149" actId="20577"/>
        <pc:sldMkLst>
          <pc:docMk/>
          <pc:sldMk cId="186412866" sldId="330"/>
        </pc:sldMkLst>
        <pc:spChg chg="mod">
          <ac:chgData name="li bo" userId="86e360d6c7446f46" providerId="LiveId" clId="{B9A1CC41-973B-414B-B4B5-2641831FFD07}" dt="2022-08-14T08:31:47.959" v="26071"/>
          <ac:spMkLst>
            <pc:docMk/>
            <pc:sldMk cId="186412866" sldId="33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4:40:22.440" v="31149" actId="20577"/>
          <ac:spMkLst>
            <pc:docMk/>
            <pc:sldMk cId="186412866" sldId="330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4T08:32:16.575" v="26077" actId="1076"/>
          <ac:picMkLst>
            <pc:docMk/>
            <pc:sldMk cId="186412866" sldId="330"/>
            <ac:picMk id="4" creationId="{1E2537E1-71F5-40CF-B91C-62FD96E7D3D3}"/>
          </ac:picMkLst>
        </pc:picChg>
        <pc:picChg chg="add del mod">
          <ac:chgData name="li bo" userId="86e360d6c7446f46" providerId="LiveId" clId="{B9A1CC41-973B-414B-B4B5-2641831FFD07}" dt="2022-08-14T10:45:33.753" v="28184" actId="478"/>
          <ac:picMkLst>
            <pc:docMk/>
            <pc:sldMk cId="186412866" sldId="330"/>
            <ac:picMk id="5" creationId="{476F8622-188D-4D6B-801D-36E33BA275DA}"/>
          </ac:picMkLst>
        </pc:picChg>
        <pc:picChg chg="add mod">
          <ac:chgData name="li bo" userId="86e360d6c7446f46" providerId="LiveId" clId="{B9A1CC41-973B-414B-B4B5-2641831FFD07}" dt="2022-08-14T08:42:26.602" v="26493" actId="1076"/>
          <ac:picMkLst>
            <pc:docMk/>
            <pc:sldMk cId="186412866" sldId="330"/>
            <ac:picMk id="6" creationId="{221646BA-169F-42B2-A4B8-694BF76F61A5}"/>
          </ac:picMkLst>
        </pc:picChg>
        <pc:picChg chg="mod ord">
          <ac:chgData name="li bo" userId="86e360d6c7446f46" providerId="LiveId" clId="{B9A1CC41-973B-414B-B4B5-2641831FFD07}" dt="2022-08-14T10:45:33.753" v="28186" actId="962"/>
          <ac:picMkLst>
            <pc:docMk/>
            <pc:sldMk cId="186412866" sldId="330"/>
            <ac:picMk id="8" creationId="{00CF8AD2-E9FD-4F2B-A314-255A5630D87F}"/>
          </ac:picMkLst>
        </pc:picChg>
      </pc:sldChg>
      <pc:sldChg chg="addSp delSp modSp add mod">
        <pc:chgData name="li bo" userId="86e360d6c7446f46" providerId="LiveId" clId="{B9A1CC41-973B-414B-B4B5-2641831FFD07}" dt="2022-08-15T04:03:00.997" v="36158" actId="14100"/>
        <pc:sldMkLst>
          <pc:docMk/>
          <pc:sldMk cId="2865509858" sldId="331"/>
        </pc:sldMkLst>
        <pc:spChg chg="mod">
          <ac:chgData name="li bo" userId="86e360d6c7446f46" providerId="LiveId" clId="{B9A1CC41-973B-414B-B4B5-2641831FFD07}" dt="2022-08-14T10:06:48.357" v="27279" actId="20577"/>
          <ac:spMkLst>
            <pc:docMk/>
            <pc:sldMk cId="2865509858" sldId="33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2:08:28.824" v="34123" actId="20577"/>
          <ac:spMkLst>
            <pc:docMk/>
            <pc:sldMk cId="2865509858" sldId="331"/>
            <ac:spMk id="3" creationId="{400792E5-9ED7-46C4-9C77-27C8DA7ECC9A}"/>
          </ac:spMkLst>
        </pc:spChg>
        <pc:grpChg chg="add mod">
          <ac:chgData name="li bo" userId="86e360d6c7446f46" providerId="LiveId" clId="{B9A1CC41-973B-414B-B4B5-2641831FFD07}" dt="2022-08-14T10:29:24.998" v="28028" actId="1076"/>
          <ac:grpSpMkLst>
            <pc:docMk/>
            <pc:sldMk cId="2865509858" sldId="331"/>
            <ac:grpSpMk id="8" creationId="{7C1DC31F-2BBC-498A-BCF2-4D23EA629EB1}"/>
          </ac:grpSpMkLst>
        </pc:grpChg>
        <pc:picChg chg="add del mod">
          <ac:chgData name="li bo" userId="86e360d6c7446f46" providerId="LiveId" clId="{B9A1CC41-973B-414B-B4B5-2641831FFD07}" dt="2022-08-14T08:51:47.498" v="26540" actId="478"/>
          <ac:picMkLst>
            <pc:docMk/>
            <pc:sldMk cId="2865509858" sldId="331"/>
            <ac:picMk id="5" creationId="{F0FEF22B-AFA9-4F0E-B2A8-1F79CCB04388}"/>
          </ac:picMkLst>
        </pc:picChg>
        <pc:picChg chg="add mod">
          <ac:chgData name="li bo" userId="86e360d6c7446f46" providerId="LiveId" clId="{B9A1CC41-973B-414B-B4B5-2641831FFD07}" dt="2022-08-15T04:03:00.997" v="36158" actId="14100"/>
          <ac:picMkLst>
            <pc:docMk/>
            <pc:sldMk cId="2865509858" sldId="331"/>
            <ac:picMk id="7" creationId="{0D763661-C25D-4DAA-9598-FFEAD0D0A727}"/>
          </ac:picMkLst>
        </pc:picChg>
        <pc:picChg chg="add mod">
          <ac:chgData name="li bo" userId="86e360d6c7446f46" providerId="LiveId" clId="{B9A1CC41-973B-414B-B4B5-2641831FFD07}" dt="2022-08-14T10:29:24.998" v="28028" actId="1076"/>
          <ac:picMkLst>
            <pc:docMk/>
            <pc:sldMk cId="2865509858" sldId="331"/>
            <ac:picMk id="1026" creationId="{5330F86E-0FCE-48FB-8BF0-395A40FF755C}"/>
          </ac:picMkLst>
        </pc:picChg>
      </pc:sldChg>
      <pc:sldChg chg="add del">
        <pc:chgData name="li bo" userId="86e360d6c7446f46" providerId="LiveId" clId="{B9A1CC41-973B-414B-B4B5-2641831FFD07}" dt="2022-08-12T09:15:58.142" v="14308" actId="47"/>
        <pc:sldMkLst>
          <pc:docMk/>
          <pc:sldMk cId="593890268" sldId="332"/>
        </pc:sldMkLst>
        <pc:spChg chg="mod">
          <ac:chgData name="li bo" userId="86e360d6c7446f46" providerId="LiveId" clId="{B9A1CC41-973B-414B-B4B5-2641831FFD07}" dt="2022-08-14T11:57:56.689" v="28444" actId="20577"/>
          <ac:spMkLst>
            <pc:docMk/>
            <pc:sldMk cId="593890268" sldId="33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2:09:13.691" v="34139" actId="20577"/>
          <ac:spMkLst>
            <pc:docMk/>
            <pc:sldMk cId="593890268" sldId="332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4T10:21:01.613" v="27797" actId="1076"/>
          <ac:spMkLst>
            <pc:docMk/>
            <pc:sldMk cId="593890268" sldId="332"/>
            <ac:spMk id="6" creationId="{6765E396-9201-4695-AE7A-2B0E8975D12E}"/>
          </ac:spMkLst>
        </pc:spChg>
        <pc:grpChg chg="add mod">
          <ac:chgData name="li bo" userId="86e360d6c7446f46" providerId="LiveId" clId="{B9A1CC41-973B-414B-B4B5-2641831FFD07}" dt="2022-08-14T10:27:56.342" v="27979" actId="164"/>
          <ac:grpSpMkLst>
            <pc:docMk/>
            <pc:sldMk cId="593890268" sldId="332"/>
            <ac:grpSpMk id="14" creationId="{802C418C-3FBD-4926-B3EF-2F00E2914761}"/>
          </ac:grpSpMkLst>
        </pc:grpChg>
        <pc:picChg chg="add mod">
          <ac:chgData name="li bo" userId="86e360d6c7446f46" providerId="LiveId" clId="{B9A1CC41-973B-414B-B4B5-2641831FFD07}" dt="2022-08-14T10:27:56.342" v="27979" actId="164"/>
          <ac:picMkLst>
            <pc:docMk/>
            <pc:sldMk cId="593890268" sldId="332"/>
            <ac:picMk id="4" creationId="{A0B41309-D9C4-494F-A0CA-B12C43963EC4}"/>
          </ac:picMkLst>
        </pc:picChg>
        <pc:picChg chg="add del mod">
          <ac:chgData name="li bo" userId="86e360d6c7446f46" providerId="LiveId" clId="{B9A1CC41-973B-414B-B4B5-2641831FFD07}" dt="2022-08-14T10:17:50.191" v="27744" actId="1076"/>
          <ac:picMkLst>
            <pc:docMk/>
            <pc:sldMk cId="593890268" sldId="332"/>
            <ac:picMk id="5" creationId="{FFDC3196-76E5-49E5-AB35-065EF09591A9}"/>
          </ac:picMkLst>
        </pc:picChg>
        <pc:picChg chg="del mod">
          <ac:chgData name="li bo" userId="86e360d6c7446f46" providerId="LiveId" clId="{B9A1CC41-973B-414B-B4B5-2641831FFD07}" dt="2022-08-14T10:23:28.113" v="27902" actId="478"/>
          <ac:picMkLst>
            <pc:docMk/>
            <pc:sldMk cId="593890268" sldId="332"/>
            <ac:picMk id="8" creationId="{8E3E3451-543B-420D-BCB3-E03C8E8327F0}"/>
          </ac:picMkLst>
        </pc:picChg>
        <pc:picChg chg="del mod ord">
          <ac:chgData name="li bo" userId="86e360d6c7446f46" providerId="LiveId" clId="{B9A1CC41-973B-414B-B4B5-2641831FFD07}" dt="2022-08-14T12:37:11.141" v="28980" actId="478"/>
          <ac:picMkLst>
            <pc:docMk/>
            <pc:sldMk cId="593890268" sldId="332"/>
            <ac:picMk id="10" creationId="{CB2742E6-5530-4843-96D8-3CD5DF1224E7}"/>
          </ac:picMkLst>
        </pc:picChg>
        <pc:picChg chg="add del mod">
          <ac:chgData name="li bo" userId="86e360d6c7446f46" providerId="LiveId" clId="{B9A1CC41-973B-414B-B4B5-2641831FFD07}" dt="2022-08-14T10:27:47.283" v="27974" actId="478"/>
          <ac:picMkLst>
            <pc:docMk/>
            <pc:sldMk cId="593890268" sldId="332"/>
            <ac:picMk id="11" creationId="{4B0797F2-34A6-4E5B-BAE7-C256D74A82F3}"/>
          </ac:picMkLst>
        </pc:picChg>
        <pc:picChg chg="mod ord">
          <ac:chgData name="li bo" userId="86e360d6c7446f46" providerId="LiveId" clId="{B9A1CC41-973B-414B-B4B5-2641831FFD07}" dt="2022-08-14T10:27:56.342" v="27979" actId="164"/>
          <ac:picMkLst>
            <pc:docMk/>
            <pc:sldMk cId="593890268" sldId="332"/>
            <ac:picMk id="13" creationId="{F708DFC1-75A7-4946-A2ED-3554A2A57CE5}"/>
          </ac:picMkLst>
        </pc:picChg>
        <pc:picChg chg="mod ord">
          <ac:chgData name="li bo" userId="86e360d6c7446f46" providerId="LiveId" clId="{B9A1CC41-973B-414B-B4B5-2641831FFD07}" dt="2022-08-14T12:37:11.156" v="28982" actId="962"/>
          <ac:picMkLst>
            <pc:docMk/>
            <pc:sldMk cId="593890268" sldId="332"/>
            <ac:picMk id="16" creationId="{745849D8-FF40-42F1-9CEA-8655B82F1A58}"/>
          </ac:picMkLst>
        </pc:picChg>
      </pc:sldChg>
      <pc:sldChg chg="addSp delSp modSp add mod modNotesTx">
        <pc:chgData name="li bo" userId="86e360d6c7446f46" providerId="LiveId" clId="{B9A1CC41-973B-414B-B4B5-2641831FFD07}" dt="2022-08-14T14:43:09.587" v="31267" actId="20577"/>
        <pc:sldMkLst>
          <pc:docMk/>
          <pc:sldMk cId="699966809" sldId="333"/>
        </pc:sldMkLst>
        <pc:spChg chg="mod">
          <ac:chgData name="li bo" userId="86e360d6c7446f46" providerId="LiveId" clId="{B9A1CC41-973B-414B-B4B5-2641831FFD07}" dt="2022-08-14T11:58:08.515" v="28448" actId="20577"/>
          <ac:spMkLst>
            <pc:docMk/>
            <pc:sldMk cId="699966809" sldId="333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4:43:09.587" v="31267" actId="20577"/>
          <ac:spMkLst>
            <pc:docMk/>
            <pc:sldMk cId="699966809" sldId="333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4T11:59:35.145" v="28455" actId="478"/>
          <ac:spMkLst>
            <pc:docMk/>
            <pc:sldMk cId="699966809" sldId="333"/>
            <ac:spMk id="17" creationId="{F407CA64-DD71-4BCF-A61E-C6A1B4536440}"/>
          </ac:spMkLst>
        </pc:spChg>
        <pc:spChg chg="add del mod">
          <ac:chgData name="li bo" userId="86e360d6c7446f46" providerId="LiveId" clId="{B9A1CC41-973B-414B-B4B5-2641831FFD07}" dt="2022-08-14T12:00:32.316" v="28463" actId="478"/>
          <ac:spMkLst>
            <pc:docMk/>
            <pc:sldMk cId="699966809" sldId="333"/>
            <ac:spMk id="18" creationId="{B355BA29-DC49-4263-BA0F-74DD9B13A71F}"/>
          </ac:spMkLst>
        </pc:spChg>
        <pc:picChg chg="del mod">
          <ac:chgData name="li bo" userId="86e360d6c7446f46" providerId="LiveId" clId="{B9A1CC41-973B-414B-B4B5-2641831FFD07}" dt="2022-08-14T10:41:23.371" v="28107" actId="478"/>
          <ac:picMkLst>
            <pc:docMk/>
            <pc:sldMk cId="699966809" sldId="333"/>
            <ac:picMk id="5" creationId="{62E6E0FC-E454-467A-BDA2-0512A5F0D621}"/>
          </ac:picMkLst>
        </pc:picChg>
        <pc:picChg chg="del mod ord">
          <ac:chgData name="li bo" userId="86e360d6c7446f46" providerId="LiveId" clId="{B9A1CC41-973B-414B-B4B5-2641831FFD07}" dt="2022-08-14T11:53:12.846" v="28345" actId="478"/>
          <ac:picMkLst>
            <pc:docMk/>
            <pc:sldMk cId="699966809" sldId="333"/>
            <ac:picMk id="7" creationId="{4307D138-827F-468A-95D9-2A451E2537AB}"/>
          </ac:picMkLst>
        </pc:picChg>
        <pc:picChg chg="add del mod">
          <ac:chgData name="li bo" userId="86e360d6c7446f46" providerId="LiveId" clId="{B9A1CC41-973B-414B-B4B5-2641831FFD07}" dt="2022-08-14T12:37:20.405" v="28984" actId="478"/>
          <ac:picMkLst>
            <pc:docMk/>
            <pc:sldMk cId="699966809" sldId="333"/>
            <ac:picMk id="8" creationId="{92CF88A5-302A-468E-AE4D-9B044E0267A0}"/>
          </ac:picMkLst>
        </pc:picChg>
        <pc:picChg chg="del mod ord">
          <ac:chgData name="li bo" userId="86e360d6c7446f46" providerId="LiveId" clId="{B9A1CC41-973B-414B-B4B5-2641831FFD07}" dt="2022-08-14T11:53:59.200" v="28360" actId="478"/>
          <ac:picMkLst>
            <pc:docMk/>
            <pc:sldMk cId="699966809" sldId="333"/>
            <ac:picMk id="10" creationId="{D66676C8-6290-40E7-88D5-E81B25D632A7}"/>
          </ac:picMkLst>
        </pc:picChg>
        <pc:picChg chg="del mod ord">
          <ac:chgData name="li bo" userId="86e360d6c7446f46" providerId="LiveId" clId="{B9A1CC41-973B-414B-B4B5-2641831FFD07}" dt="2022-08-14T11:55:04.081" v="28375" actId="478"/>
          <ac:picMkLst>
            <pc:docMk/>
            <pc:sldMk cId="699966809" sldId="333"/>
            <ac:picMk id="12" creationId="{1F29823F-E421-458C-B8D5-7D06CACA0372}"/>
          </ac:picMkLst>
        </pc:picChg>
        <pc:picChg chg="del mod ord">
          <ac:chgData name="li bo" userId="86e360d6c7446f46" providerId="LiveId" clId="{B9A1CC41-973B-414B-B4B5-2641831FFD07}" dt="2022-08-14T11:55:42.431" v="28390" actId="478"/>
          <ac:picMkLst>
            <pc:docMk/>
            <pc:sldMk cId="699966809" sldId="333"/>
            <ac:picMk id="14" creationId="{697D97B9-6EC9-4A32-9F0D-C09759416409}"/>
          </ac:picMkLst>
        </pc:picChg>
        <pc:picChg chg="mod ord">
          <ac:chgData name="li bo" userId="86e360d6c7446f46" providerId="LiveId" clId="{B9A1CC41-973B-414B-B4B5-2641831FFD07}" dt="2022-08-14T11:59:56.597" v="28459" actId="1076"/>
          <ac:picMkLst>
            <pc:docMk/>
            <pc:sldMk cId="699966809" sldId="333"/>
            <ac:picMk id="16" creationId="{8CD58698-702B-458C-AAA4-C48C6392F132}"/>
          </ac:picMkLst>
        </pc:picChg>
        <pc:picChg chg="add mod">
          <ac:chgData name="li bo" userId="86e360d6c7446f46" providerId="LiveId" clId="{B9A1CC41-973B-414B-B4B5-2641831FFD07}" dt="2022-08-14T12:37:24.661" v="28986" actId="1076"/>
          <ac:picMkLst>
            <pc:docMk/>
            <pc:sldMk cId="699966809" sldId="333"/>
            <ac:picMk id="19" creationId="{34FE53D3-D059-4672-80BD-4E315E8DDD2D}"/>
          </ac:picMkLst>
        </pc:picChg>
      </pc:sldChg>
      <pc:sldChg chg="addSp delSp modSp add mod modNotesTx">
        <pc:chgData name="li bo" userId="86e360d6c7446f46" providerId="LiveId" clId="{B9A1CC41-973B-414B-B4B5-2641831FFD07}" dt="2022-08-14T14:14:46.478" v="30346" actId="14100"/>
        <pc:sldMkLst>
          <pc:docMk/>
          <pc:sldMk cId="1235545175" sldId="334"/>
        </pc:sldMkLst>
        <pc:spChg chg="mod">
          <ac:chgData name="li bo" userId="86e360d6c7446f46" providerId="LiveId" clId="{B9A1CC41-973B-414B-B4B5-2641831FFD07}" dt="2022-08-14T12:24:37.640" v="28814" actId="20577"/>
          <ac:spMkLst>
            <pc:docMk/>
            <pc:sldMk cId="1235545175" sldId="334"/>
            <ac:spMk id="2" creationId="{0C75C674-70A3-4942-B8AC-01028A4EC8A8}"/>
          </ac:spMkLst>
        </pc:spChg>
        <pc:spChg chg="add del mod">
          <ac:chgData name="li bo" userId="86e360d6c7446f46" providerId="LiveId" clId="{B9A1CC41-973B-414B-B4B5-2641831FFD07}" dt="2022-08-14T12:35:42.954" v="28954" actId="478"/>
          <ac:spMkLst>
            <pc:docMk/>
            <pc:sldMk cId="1235545175" sldId="334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4T12:26:30.819" v="28860" actId="1076"/>
          <ac:spMkLst>
            <pc:docMk/>
            <pc:sldMk cId="1235545175" sldId="334"/>
            <ac:spMk id="7" creationId="{4C60E63D-C25A-4A61-821E-7818DFDA8C10}"/>
          </ac:spMkLst>
        </pc:spChg>
        <pc:spChg chg="add mod">
          <ac:chgData name="li bo" userId="86e360d6c7446f46" providerId="LiveId" clId="{B9A1CC41-973B-414B-B4B5-2641831FFD07}" dt="2022-08-14T12:26:30.819" v="28860" actId="1076"/>
          <ac:spMkLst>
            <pc:docMk/>
            <pc:sldMk cId="1235545175" sldId="334"/>
            <ac:spMk id="12" creationId="{5232B91B-3020-43AD-8B70-04F29AF2E177}"/>
          </ac:spMkLst>
        </pc:spChg>
        <pc:spChg chg="add del mod">
          <ac:chgData name="li bo" userId="86e360d6c7446f46" providerId="LiveId" clId="{B9A1CC41-973B-414B-B4B5-2641831FFD07}" dt="2022-08-14T12:15:24.919" v="28671" actId="478"/>
          <ac:spMkLst>
            <pc:docMk/>
            <pc:sldMk cId="1235545175" sldId="334"/>
            <ac:spMk id="27" creationId="{88A666F8-88DC-48EB-8C45-DBD36717FA56}"/>
          </ac:spMkLst>
        </pc:spChg>
        <pc:spChg chg="add del mod">
          <ac:chgData name="li bo" userId="86e360d6c7446f46" providerId="LiveId" clId="{B9A1CC41-973B-414B-B4B5-2641831FFD07}" dt="2022-08-14T12:35:45.144" v="28956" actId="478"/>
          <ac:spMkLst>
            <pc:docMk/>
            <pc:sldMk cId="1235545175" sldId="334"/>
            <ac:spMk id="62" creationId="{CAD6269B-ACC2-4FFF-A170-B80314BA12B6}"/>
          </ac:spMkLst>
        </pc:spChg>
        <pc:spChg chg="add mod">
          <ac:chgData name="li bo" userId="86e360d6c7446f46" providerId="LiveId" clId="{B9A1CC41-973B-414B-B4B5-2641831FFD07}" dt="2022-08-14T14:14:46.478" v="30346" actId="14100"/>
          <ac:spMkLst>
            <pc:docMk/>
            <pc:sldMk cId="1235545175" sldId="334"/>
            <ac:spMk id="63" creationId="{69DB0848-EEA2-4ACB-86C3-D07273A04073}"/>
          </ac:spMkLst>
        </pc:spChg>
        <pc:grpChg chg="add mod ord">
          <ac:chgData name="li bo" userId="86e360d6c7446f46" providerId="LiveId" clId="{B9A1CC41-973B-414B-B4B5-2641831FFD07}" dt="2022-08-14T12:26:19.644" v="28858" actId="164"/>
          <ac:grpSpMkLst>
            <pc:docMk/>
            <pc:sldMk cId="1235545175" sldId="334"/>
            <ac:grpSpMk id="45" creationId="{1FA27CB7-A419-42C5-A596-0237C03184DE}"/>
          </ac:grpSpMkLst>
        </pc:grpChg>
        <pc:grpChg chg="add mod ord">
          <ac:chgData name="li bo" userId="86e360d6c7446f46" providerId="LiveId" clId="{B9A1CC41-973B-414B-B4B5-2641831FFD07}" dt="2022-08-14T12:26:30.819" v="28860" actId="1076"/>
          <ac:grpSpMkLst>
            <pc:docMk/>
            <pc:sldMk cId="1235545175" sldId="334"/>
            <ac:grpSpMk id="52" creationId="{9F26747A-2DBC-491D-837C-EA69E60FB045}"/>
          </ac:grpSpMkLst>
        </pc:grpChg>
        <pc:picChg chg="add mod modCrop">
          <ac:chgData name="li bo" userId="86e360d6c7446f46" providerId="LiveId" clId="{B9A1CC41-973B-414B-B4B5-2641831FFD07}" dt="2022-08-14T12:24:01.208" v="28806" actId="164"/>
          <ac:picMkLst>
            <pc:docMk/>
            <pc:sldMk cId="1235545175" sldId="334"/>
            <ac:picMk id="4" creationId="{C889BB8B-FEEB-435F-BF20-BEEB2F9F3FC0}"/>
          </ac:picMkLst>
        </pc:picChg>
        <pc:picChg chg="del mod">
          <ac:chgData name="li bo" userId="86e360d6c7446f46" providerId="LiveId" clId="{B9A1CC41-973B-414B-B4B5-2641831FFD07}" dt="2022-08-14T12:07:44.850" v="28534" actId="478"/>
          <ac:picMkLst>
            <pc:docMk/>
            <pc:sldMk cId="1235545175" sldId="334"/>
            <ac:picMk id="6" creationId="{A5649412-EDCD-4F7E-826D-8618EEF09674}"/>
          </ac:picMkLst>
        </pc:picChg>
        <pc:picChg chg="del mod ord">
          <ac:chgData name="li bo" userId="86e360d6c7446f46" providerId="LiveId" clId="{B9A1CC41-973B-414B-B4B5-2641831FFD07}" dt="2022-08-14T12:07:58.432" v="28549" actId="478"/>
          <ac:picMkLst>
            <pc:docMk/>
            <pc:sldMk cId="1235545175" sldId="334"/>
            <ac:picMk id="9" creationId="{A22E2A7A-5B85-4D4D-95E6-7B21C9EBA8D2}"/>
          </ac:picMkLst>
        </pc:picChg>
        <pc:picChg chg="del mod ord">
          <ac:chgData name="li bo" userId="86e360d6c7446f46" providerId="LiveId" clId="{B9A1CC41-973B-414B-B4B5-2641831FFD07}" dt="2022-08-14T12:10:55.751" v="28624" actId="478"/>
          <ac:picMkLst>
            <pc:docMk/>
            <pc:sldMk cId="1235545175" sldId="334"/>
            <ac:picMk id="11" creationId="{6A6130C0-DA59-44D9-B863-63BC09392647}"/>
          </ac:picMkLst>
        </pc:picChg>
        <pc:picChg chg="add del mod">
          <ac:chgData name="li bo" userId="86e360d6c7446f46" providerId="LiveId" clId="{B9A1CC41-973B-414B-B4B5-2641831FFD07}" dt="2022-08-14T12:09:52.731" v="28578" actId="478"/>
          <ac:picMkLst>
            <pc:docMk/>
            <pc:sldMk cId="1235545175" sldId="334"/>
            <ac:picMk id="13" creationId="{6563006F-E8A4-4B30-819D-9FC104E836E2}"/>
          </ac:picMkLst>
        </pc:picChg>
        <pc:picChg chg="del mod ord">
          <ac:chgData name="li bo" userId="86e360d6c7446f46" providerId="LiveId" clId="{B9A1CC41-973B-414B-B4B5-2641831FFD07}" dt="2022-08-14T12:10:08.144" v="28592" actId="478"/>
          <ac:picMkLst>
            <pc:docMk/>
            <pc:sldMk cId="1235545175" sldId="334"/>
            <ac:picMk id="15" creationId="{AF0C92FA-6090-4356-BDE0-70CE93EA6F49}"/>
          </ac:picMkLst>
        </pc:picChg>
        <pc:picChg chg="del mod ord">
          <ac:chgData name="li bo" userId="86e360d6c7446f46" providerId="LiveId" clId="{B9A1CC41-973B-414B-B4B5-2641831FFD07}" dt="2022-08-14T12:10:23.381" v="28606" actId="478"/>
          <ac:picMkLst>
            <pc:docMk/>
            <pc:sldMk cId="1235545175" sldId="334"/>
            <ac:picMk id="17" creationId="{6529EB5C-6F28-430A-B1C7-86363D91D471}"/>
          </ac:picMkLst>
        </pc:picChg>
        <pc:picChg chg="del mod ord">
          <ac:chgData name="li bo" userId="86e360d6c7446f46" providerId="LiveId" clId="{B9A1CC41-973B-414B-B4B5-2641831FFD07}" dt="2022-08-14T12:11:12.554" v="28639" actId="478"/>
          <ac:picMkLst>
            <pc:docMk/>
            <pc:sldMk cId="1235545175" sldId="334"/>
            <ac:picMk id="19" creationId="{E6B59441-921D-4BA7-A3F3-E3856FD1AD78}"/>
          </ac:picMkLst>
        </pc:picChg>
        <pc:picChg chg="del mod ord">
          <ac:chgData name="li bo" userId="86e360d6c7446f46" providerId="LiveId" clId="{B9A1CC41-973B-414B-B4B5-2641831FFD07}" dt="2022-08-14T12:27:14.786" v="28876" actId="478"/>
          <ac:picMkLst>
            <pc:docMk/>
            <pc:sldMk cId="1235545175" sldId="334"/>
            <ac:picMk id="21" creationId="{82485C98-4652-43EC-B4B3-B521FEDF8042}"/>
          </ac:picMkLst>
        </pc:picChg>
        <pc:picChg chg="del mod ord">
          <ac:chgData name="li bo" userId="86e360d6c7446f46" providerId="LiveId" clId="{B9A1CC41-973B-414B-B4B5-2641831FFD07}" dt="2022-08-14T12:28:07.227" v="28891" actId="478"/>
          <ac:picMkLst>
            <pc:docMk/>
            <pc:sldMk cId="1235545175" sldId="334"/>
            <ac:picMk id="23" creationId="{768CE6EA-528A-4177-905C-A1F54F7AD488}"/>
          </ac:picMkLst>
        </pc:picChg>
        <pc:picChg chg="del mod">
          <ac:chgData name="li bo" userId="86e360d6c7446f46" providerId="LiveId" clId="{B9A1CC41-973B-414B-B4B5-2641831FFD07}" dt="2022-08-14T12:16:27.623" v="28692" actId="478"/>
          <ac:picMkLst>
            <pc:docMk/>
            <pc:sldMk cId="1235545175" sldId="334"/>
            <ac:picMk id="25" creationId="{DF3C4CF0-717C-4D3D-A1FD-9992CC1EBB84}"/>
          </ac:picMkLst>
        </pc:picChg>
        <pc:picChg chg="add mod">
          <ac:chgData name="li bo" userId="86e360d6c7446f46" providerId="LiveId" clId="{B9A1CC41-973B-414B-B4B5-2641831FFD07}" dt="2022-08-14T12:15:45.822" v="28680" actId="571"/>
          <ac:picMkLst>
            <pc:docMk/>
            <pc:sldMk cId="1235545175" sldId="334"/>
            <ac:picMk id="28" creationId="{D7841A41-5367-4C14-9CFD-30F7D026EB68}"/>
          </ac:picMkLst>
        </pc:picChg>
        <pc:picChg chg="del mod ord">
          <ac:chgData name="li bo" userId="86e360d6c7446f46" providerId="LiveId" clId="{B9A1CC41-973B-414B-B4B5-2641831FFD07}" dt="2022-08-14T12:17:11.974" v="28706" actId="478"/>
          <ac:picMkLst>
            <pc:docMk/>
            <pc:sldMk cId="1235545175" sldId="334"/>
            <ac:picMk id="30" creationId="{2D0FF41E-0393-4E3F-BD5B-9FA4AA6767D6}"/>
          </ac:picMkLst>
        </pc:picChg>
        <pc:picChg chg="del mod ord">
          <ac:chgData name="li bo" userId="86e360d6c7446f46" providerId="LiveId" clId="{B9A1CC41-973B-414B-B4B5-2641831FFD07}" dt="2022-08-14T12:17:38.458" v="28720" actId="478"/>
          <ac:picMkLst>
            <pc:docMk/>
            <pc:sldMk cId="1235545175" sldId="334"/>
            <ac:picMk id="32" creationId="{066F45C1-8260-4D1C-94FA-ABEAF05AF3C1}"/>
          </ac:picMkLst>
        </pc:picChg>
        <pc:picChg chg="del mod ord">
          <ac:chgData name="li bo" userId="86e360d6c7446f46" providerId="LiveId" clId="{B9A1CC41-973B-414B-B4B5-2641831FFD07}" dt="2022-08-14T12:32:15.602" v="28894" actId="478"/>
          <ac:picMkLst>
            <pc:docMk/>
            <pc:sldMk cId="1235545175" sldId="334"/>
            <ac:picMk id="34" creationId="{D4589C07-57F7-4D6E-8A45-8E24229A4366}"/>
          </ac:picMkLst>
        </pc:picChg>
        <pc:picChg chg="add mod modCrop">
          <ac:chgData name="li bo" userId="86e360d6c7446f46" providerId="LiveId" clId="{B9A1CC41-973B-414B-B4B5-2641831FFD07}" dt="2022-08-14T12:24:01.208" v="28806" actId="164"/>
          <ac:picMkLst>
            <pc:docMk/>
            <pc:sldMk cId="1235545175" sldId="334"/>
            <ac:picMk id="35" creationId="{C0DAFAC8-FB12-4756-BDA1-40EBFDDF5073}"/>
          </ac:picMkLst>
        </pc:picChg>
        <pc:picChg chg="del mod">
          <ac:chgData name="li bo" userId="86e360d6c7446f46" providerId="LiveId" clId="{B9A1CC41-973B-414B-B4B5-2641831FFD07}" dt="2022-08-14T12:22:37.860" v="28768" actId="478"/>
          <ac:picMkLst>
            <pc:docMk/>
            <pc:sldMk cId="1235545175" sldId="334"/>
            <ac:picMk id="37" creationId="{14958DE2-FF36-450D-9A21-3AAF2E5896F3}"/>
          </ac:picMkLst>
        </pc:picChg>
        <pc:picChg chg="del mod ord">
          <ac:chgData name="li bo" userId="86e360d6c7446f46" providerId="LiveId" clId="{B9A1CC41-973B-414B-B4B5-2641831FFD07}" dt="2022-08-14T12:23:00.726" v="28781" actId="478"/>
          <ac:picMkLst>
            <pc:docMk/>
            <pc:sldMk cId="1235545175" sldId="334"/>
            <ac:picMk id="39" creationId="{3DBBB442-BAF1-4334-B043-DC9C98CC6027}"/>
          </ac:picMkLst>
        </pc:picChg>
        <pc:picChg chg="del mod ord">
          <ac:chgData name="li bo" userId="86e360d6c7446f46" providerId="LiveId" clId="{B9A1CC41-973B-414B-B4B5-2641831FFD07}" dt="2022-08-14T12:23:20.929" v="28797" actId="478"/>
          <ac:picMkLst>
            <pc:docMk/>
            <pc:sldMk cId="1235545175" sldId="334"/>
            <ac:picMk id="41" creationId="{B4C5AD6A-3B3E-42AE-AC6F-7DAA248654CF}"/>
          </ac:picMkLst>
        </pc:picChg>
        <pc:picChg chg="mod ord">
          <ac:chgData name="li bo" userId="86e360d6c7446f46" providerId="LiveId" clId="{B9A1CC41-973B-414B-B4B5-2641831FFD07}" dt="2022-08-14T12:24:01.208" v="28806" actId="164"/>
          <ac:picMkLst>
            <pc:docMk/>
            <pc:sldMk cId="1235545175" sldId="334"/>
            <ac:picMk id="43" creationId="{EEA3D0D9-04FA-4088-83BE-06A34F2952D9}"/>
          </ac:picMkLst>
        </pc:picChg>
        <pc:picChg chg="add mod">
          <ac:chgData name="li bo" userId="86e360d6c7446f46" providerId="LiveId" clId="{B9A1CC41-973B-414B-B4B5-2641831FFD07}" dt="2022-08-14T12:24:01.208" v="28806" actId="164"/>
          <ac:picMkLst>
            <pc:docMk/>
            <pc:sldMk cId="1235545175" sldId="334"/>
            <ac:picMk id="44" creationId="{0EC8FD42-68C2-4C6A-BB7D-1C388E523AA7}"/>
          </ac:picMkLst>
        </pc:picChg>
        <pc:picChg chg="del mod">
          <ac:chgData name="li bo" userId="86e360d6c7446f46" providerId="LiveId" clId="{B9A1CC41-973B-414B-B4B5-2641831FFD07}" dt="2022-08-14T12:25:58.045" v="28841" actId="478"/>
          <ac:picMkLst>
            <pc:docMk/>
            <pc:sldMk cId="1235545175" sldId="334"/>
            <ac:picMk id="47" creationId="{1490E3FA-843B-4F65-9D15-DF8825704071}"/>
          </ac:picMkLst>
        </pc:picChg>
        <pc:picChg chg="del mod ord">
          <ac:chgData name="li bo" userId="86e360d6c7446f46" providerId="LiveId" clId="{B9A1CC41-973B-414B-B4B5-2641831FFD07}" dt="2022-08-14T12:26:05.896" v="28853" actId="478"/>
          <ac:picMkLst>
            <pc:docMk/>
            <pc:sldMk cId="1235545175" sldId="334"/>
            <ac:picMk id="49" creationId="{F1A5C150-C901-498D-91AC-0A4DFBE97191}"/>
          </ac:picMkLst>
        </pc:picChg>
        <pc:picChg chg="mod ord">
          <ac:chgData name="li bo" userId="86e360d6c7446f46" providerId="LiveId" clId="{B9A1CC41-973B-414B-B4B5-2641831FFD07}" dt="2022-08-14T12:26:19.644" v="28858" actId="164"/>
          <ac:picMkLst>
            <pc:docMk/>
            <pc:sldMk cId="1235545175" sldId="334"/>
            <ac:picMk id="51" creationId="{9BAF3830-CF00-4E57-8870-8357E7604023}"/>
          </ac:picMkLst>
        </pc:picChg>
        <pc:picChg chg="mod ord">
          <ac:chgData name="li bo" userId="86e360d6c7446f46" providerId="LiveId" clId="{B9A1CC41-973B-414B-B4B5-2641831FFD07}" dt="2022-08-14T12:27:14.786" v="28878" actId="962"/>
          <ac:picMkLst>
            <pc:docMk/>
            <pc:sldMk cId="1235545175" sldId="334"/>
            <ac:picMk id="54" creationId="{61DB3BA8-A3EE-442A-AD79-7BB372390EDE}"/>
          </ac:picMkLst>
        </pc:picChg>
        <pc:picChg chg="mod ord">
          <ac:chgData name="li bo" userId="86e360d6c7446f46" providerId="LiveId" clId="{B9A1CC41-973B-414B-B4B5-2641831FFD07}" dt="2022-08-14T12:28:07.227" v="28893" actId="962"/>
          <ac:picMkLst>
            <pc:docMk/>
            <pc:sldMk cId="1235545175" sldId="334"/>
            <ac:picMk id="56" creationId="{2CD6A578-534C-457B-BFB3-D103930D1695}"/>
          </ac:picMkLst>
        </pc:picChg>
        <pc:picChg chg="del mod">
          <ac:chgData name="li bo" userId="86e360d6c7446f46" providerId="LiveId" clId="{B9A1CC41-973B-414B-B4B5-2641831FFD07}" dt="2022-08-14T12:34:50.985" v="28945" actId="478"/>
          <ac:picMkLst>
            <pc:docMk/>
            <pc:sldMk cId="1235545175" sldId="334"/>
            <ac:picMk id="58" creationId="{EBA40084-2FBC-4631-BBF7-1B5AB14CC667}"/>
          </ac:picMkLst>
        </pc:picChg>
        <pc:picChg chg="del mod ord">
          <ac:chgData name="li bo" userId="86e360d6c7446f46" providerId="LiveId" clId="{B9A1CC41-973B-414B-B4B5-2641831FFD07}" dt="2022-08-14T12:39:48.440" v="29002" actId="478"/>
          <ac:picMkLst>
            <pc:docMk/>
            <pc:sldMk cId="1235545175" sldId="334"/>
            <ac:picMk id="60" creationId="{CF166FE7-6BD2-4ACC-B2A3-675BAA2843A0}"/>
          </ac:picMkLst>
        </pc:picChg>
        <pc:picChg chg="mod ord">
          <ac:chgData name="li bo" userId="86e360d6c7446f46" providerId="LiveId" clId="{B9A1CC41-973B-414B-B4B5-2641831FFD07}" dt="2022-08-14T12:39:51.798" v="29005" actId="1076"/>
          <ac:picMkLst>
            <pc:docMk/>
            <pc:sldMk cId="1235545175" sldId="334"/>
            <ac:picMk id="65" creationId="{930275DA-AC29-400A-B8A1-F625DE1E04EA}"/>
          </ac:picMkLst>
        </pc:picChg>
      </pc:sldChg>
      <pc:sldChg chg="addSp delSp modSp add mod ord modNotesTx">
        <pc:chgData name="li bo" userId="86e360d6c7446f46" providerId="LiveId" clId="{B9A1CC41-973B-414B-B4B5-2641831FFD07}" dt="2022-08-14T12:35:38.921" v="28953" actId="478"/>
        <pc:sldMkLst>
          <pc:docMk/>
          <pc:sldMk cId="1480145376" sldId="335"/>
        </pc:sldMkLst>
        <pc:spChg chg="mod">
          <ac:chgData name="li bo" userId="86e360d6c7446f46" providerId="LiveId" clId="{B9A1CC41-973B-414B-B4B5-2641831FFD07}" dt="2022-08-14T12:24:33.409" v="28811" actId="20577"/>
          <ac:spMkLst>
            <pc:docMk/>
            <pc:sldMk cId="1480145376" sldId="335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4T12:35:33.313" v="28952" actId="21"/>
          <ac:spMkLst>
            <pc:docMk/>
            <pc:sldMk cId="1480145376" sldId="335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4T12:35:38.921" v="28953" actId="478"/>
          <ac:spMkLst>
            <pc:docMk/>
            <pc:sldMk cId="1480145376" sldId="335"/>
            <ac:spMk id="6" creationId="{B261A3C0-EA8F-4053-8772-3B4ABFB71927}"/>
          </ac:spMkLst>
        </pc:spChg>
        <pc:spChg chg="add mod">
          <ac:chgData name="li bo" userId="86e360d6c7446f46" providerId="LiveId" clId="{B9A1CC41-973B-414B-B4B5-2641831FFD07}" dt="2022-08-14T12:35:30.999" v="28951" actId="1076"/>
          <ac:spMkLst>
            <pc:docMk/>
            <pc:sldMk cId="1480145376" sldId="335"/>
            <ac:spMk id="10" creationId="{E799F13B-F015-414A-B3FB-3285F2B2B69D}"/>
          </ac:spMkLst>
        </pc:spChg>
      </pc:sldChg>
      <pc:sldChg chg="addSp delSp modSp add mod">
        <pc:chgData name="li bo" userId="86e360d6c7446f46" providerId="LiveId" clId="{B9A1CC41-973B-414B-B4B5-2641831FFD07}" dt="2022-08-14T14:24:52.637" v="30569" actId="1076"/>
        <pc:sldMkLst>
          <pc:docMk/>
          <pc:sldMk cId="3186192221" sldId="336"/>
        </pc:sldMkLst>
        <pc:spChg chg="mod">
          <ac:chgData name="li bo" userId="86e360d6c7446f46" providerId="LiveId" clId="{B9A1CC41-973B-414B-B4B5-2641831FFD07}" dt="2022-08-14T13:10:25.732" v="29814" actId="20577"/>
          <ac:spMkLst>
            <pc:docMk/>
            <pc:sldMk cId="3186192221" sldId="33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3:10:00.721" v="29809" actId="14100"/>
          <ac:spMkLst>
            <pc:docMk/>
            <pc:sldMk cId="3186192221" sldId="336"/>
            <ac:spMk id="3" creationId="{400792E5-9ED7-46C4-9C77-27C8DA7ECC9A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2" creationId="{74172D13-4A8C-4140-ACCD-01C21AE3C556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3" creationId="{3F7B3AF5-E5F4-4A1E-9D7C-2503B9645275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4" creationId="{743033DD-07DA-4337-8A5F-3C696B158598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5" creationId="{1F8D9F0C-C7D9-4906-A9AB-142F5144BADF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16" creationId="{48D74751-8E65-49A5-BD72-9434B5219BBB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31" creationId="{E8815C00-EE4E-4E43-94FB-CEFD7D63BDA5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32" creationId="{9F026E06-9DD6-49C7-A2F0-6B78E11B3888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38" creationId="{31FE58CD-328C-44B6-9783-392B45B489FF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40" creationId="{D50CDFE5-BBEB-4071-9E6D-1C2F143D9A8D}"/>
          </ac:spMkLst>
        </pc:spChg>
        <pc:spChg chg="mod">
          <ac:chgData name="li bo" userId="86e360d6c7446f46" providerId="LiveId" clId="{B9A1CC41-973B-414B-B4B5-2641831FFD07}" dt="2022-08-14T13:04:48.925" v="29556"/>
          <ac:spMkLst>
            <pc:docMk/>
            <pc:sldMk cId="3186192221" sldId="336"/>
            <ac:spMk id="41" creationId="{C0FDCEFF-A374-4EBF-B951-E13D489A5728}"/>
          </ac:spMkLst>
        </pc:spChg>
        <pc:grpChg chg="add del mod ord">
          <ac:chgData name="li bo" userId="86e360d6c7446f46" providerId="LiveId" clId="{B9A1CC41-973B-414B-B4B5-2641831FFD07}" dt="2022-08-14T13:09:22.076" v="29728" actId="21"/>
          <ac:grpSpMkLst>
            <pc:docMk/>
            <pc:sldMk cId="3186192221" sldId="336"/>
            <ac:grpSpMk id="8" creationId="{81DE4C15-47DF-420E-A647-8388FB5E1B30}"/>
          </ac:grpSpMkLst>
        </pc:grpChg>
        <pc:grpChg chg="add mod">
          <ac:chgData name="li bo" userId="86e360d6c7446f46" providerId="LiveId" clId="{B9A1CC41-973B-414B-B4B5-2641831FFD07}" dt="2022-08-14T13:11:21.744" v="29822" actId="1076"/>
          <ac:grpSpMkLst>
            <pc:docMk/>
            <pc:sldMk cId="3186192221" sldId="336"/>
            <ac:grpSpMk id="11" creationId="{FF693A6A-E0D7-4D10-B046-4357601A4A99}"/>
          </ac:grpSpMkLst>
        </pc:grpChg>
        <pc:grpChg chg="add mod">
          <ac:chgData name="li bo" userId="86e360d6c7446f46" providerId="LiveId" clId="{B9A1CC41-973B-414B-B4B5-2641831FFD07}" dt="2022-08-14T13:10:54.191" v="29819" actId="1076"/>
          <ac:grpSpMkLst>
            <pc:docMk/>
            <pc:sldMk cId="3186192221" sldId="336"/>
            <ac:grpSpMk id="30" creationId="{F653A45A-114A-459F-AA0E-7A5F9BE67D27}"/>
          </ac:grpSpMkLst>
        </pc:grpChg>
        <pc:picChg chg="add mod">
          <ac:chgData name="li bo" userId="86e360d6c7446f46" providerId="LiveId" clId="{B9A1CC41-973B-414B-B4B5-2641831FFD07}" dt="2022-08-14T12:55:28.730" v="29449" actId="164"/>
          <ac:picMkLst>
            <pc:docMk/>
            <pc:sldMk cId="3186192221" sldId="336"/>
            <ac:picMk id="5" creationId="{35EB9EE6-4FBE-4B5A-A220-854139AFEEF4}"/>
          </ac:picMkLst>
        </pc:picChg>
        <pc:picChg chg="add mod">
          <ac:chgData name="li bo" userId="86e360d6c7446f46" providerId="LiveId" clId="{B9A1CC41-973B-414B-B4B5-2641831FFD07}" dt="2022-08-14T12:55:28.730" v="29449" actId="164"/>
          <ac:picMkLst>
            <pc:docMk/>
            <pc:sldMk cId="3186192221" sldId="336"/>
            <ac:picMk id="7" creationId="{014C9E63-F8C6-4088-8E3D-6531F5FA73C6}"/>
          </ac:picMkLst>
        </pc:picChg>
        <pc:picChg chg="add del mod">
          <ac:chgData name="li bo" userId="86e360d6c7446f46" providerId="LiveId" clId="{B9A1CC41-973B-414B-B4B5-2641831FFD07}" dt="2022-08-14T13:08:10.273" v="29664" actId="478"/>
          <ac:picMkLst>
            <pc:docMk/>
            <pc:sldMk cId="3186192221" sldId="336"/>
            <ac:picMk id="9" creationId="{AA47DA12-4A71-401F-B7F5-53D0567376CD}"/>
          </ac:picMkLst>
        </pc:picChg>
        <pc:picChg chg="add del mod">
          <ac:chgData name="li bo" userId="86e360d6c7446f46" providerId="LiveId" clId="{B9A1CC41-973B-414B-B4B5-2641831FFD07}" dt="2022-08-14T13:06:54.446" v="29598" actId="478"/>
          <ac:picMkLst>
            <pc:docMk/>
            <pc:sldMk cId="3186192221" sldId="336"/>
            <ac:picMk id="10" creationId="{2E00C295-BBCA-46D1-999A-06FCB01272D2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4" creationId="{C2C4B0E3-6124-41F1-AA28-D98C67895310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5" creationId="{ADE50F38-90CF-4299-854C-CDC98193DF7A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6" creationId="{326727CB-082A-49F7-A7DC-26B290017B61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8" creationId="{7058C94F-1C91-45E2-991B-071E2CB94EED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29" creationId="{E2709DD4-35F6-4C10-B51A-3180610569CD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35" creationId="{87A247B4-4FAC-41CC-A049-3FFC6792459E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36" creationId="{39804276-CEB5-413E-872F-9421C8D7869B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37" creationId="{B8F9DABC-0EEF-4E51-B43D-3A79BB315D0E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47" creationId="{FC98E612-4A68-4C9B-B3D9-08262BFB38DF}"/>
          </ac:picMkLst>
        </pc:picChg>
        <pc:picChg chg="mod">
          <ac:chgData name="li bo" userId="86e360d6c7446f46" providerId="LiveId" clId="{B9A1CC41-973B-414B-B4B5-2641831FFD07}" dt="2022-08-14T13:04:48.925" v="29556"/>
          <ac:picMkLst>
            <pc:docMk/>
            <pc:sldMk cId="3186192221" sldId="336"/>
            <ac:picMk id="48" creationId="{A3AD8BF5-204A-4095-86D5-4CC1AF7C64EE}"/>
          </ac:picMkLst>
        </pc:picChg>
        <pc:picChg chg="del mod ord">
          <ac:chgData name="li bo" userId="86e360d6c7446f46" providerId="LiveId" clId="{B9A1CC41-973B-414B-B4B5-2641831FFD07}" dt="2022-08-14T13:07:25.758" v="29612" actId="478"/>
          <ac:picMkLst>
            <pc:docMk/>
            <pc:sldMk cId="3186192221" sldId="336"/>
            <ac:picMk id="50" creationId="{D2A944A5-1C28-4D76-8DFD-5B7A4BA469F9}"/>
          </ac:picMkLst>
        </pc:picChg>
        <pc:picChg chg="del mod ord">
          <ac:chgData name="li bo" userId="86e360d6c7446f46" providerId="LiveId" clId="{B9A1CC41-973B-414B-B4B5-2641831FFD07}" dt="2022-08-14T13:07:39.635" v="29629" actId="478"/>
          <ac:picMkLst>
            <pc:docMk/>
            <pc:sldMk cId="3186192221" sldId="336"/>
            <ac:picMk id="52" creationId="{220ED96D-047D-4F22-BE7C-9E104A26A5FA}"/>
          </ac:picMkLst>
        </pc:picChg>
        <pc:picChg chg="del mod ord">
          <ac:chgData name="li bo" userId="86e360d6c7446f46" providerId="LiveId" clId="{B9A1CC41-973B-414B-B4B5-2641831FFD07}" dt="2022-08-14T13:07:50.712" v="29645" actId="478"/>
          <ac:picMkLst>
            <pc:docMk/>
            <pc:sldMk cId="3186192221" sldId="336"/>
            <ac:picMk id="54" creationId="{0DA60DE2-E58D-4427-AFC6-FF2752999E70}"/>
          </ac:picMkLst>
        </pc:picChg>
        <pc:picChg chg="del mod ord">
          <ac:chgData name="li bo" userId="86e360d6c7446f46" providerId="LiveId" clId="{B9A1CC41-973B-414B-B4B5-2641831FFD07}" dt="2022-08-14T13:12:32.400" v="29837" actId="478"/>
          <ac:picMkLst>
            <pc:docMk/>
            <pc:sldMk cId="3186192221" sldId="336"/>
            <ac:picMk id="56" creationId="{ED7B9258-B505-46AB-BC3A-4607B65DE43E}"/>
          </ac:picMkLst>
        </pc:picChg>
        <pc:picChg chg="del mod ord">
          <ac:chgData name="li bo" userId="86e360d6c7446f46" providerId="LiveId" clId="{B9A1CC41-973B-414B-B4B5-2641831FFD07}" dt="2022-08-14T13:08:26.741" v="29684" actId="478"/>
          <ac:picMkLst>
            <pc:docMk/>
            <pc:sldMk cId="3186192221" sldId="336"/>
            <ac:picMk id="58" creationId="{609CD147-E076-477F-89BD-D10F4F55175A}"/>
          </ac:picMkLst>
        </pc:picChg>
        <pc:picChg chg="del mod ord">
          <ac:chgData name="li bo" userId="86e360d6c7446f46" providerId="LiveId" clId="{B9A1CC41-973B-414B-B4B5-2641831FFD07}" dt="2022-08-14T13:08:40.741" v="29700" actId="478"/>
          <ac:picMkLst>
            <pc:docMk/>
            <pc:sldMk cId="3186192221" sldId="336"/>
            <ac:picMk id="60" creationId="{C8313C94-0E56-45E6-BA00-7D85B912935F}"/>
          </ac:picMkLst>
        </pc:picChg>
        <pc:picChg chg="mod ord">
          <ac:chgData name="li bo" userId="86e360d6c7446f46" providerId="LiveId" clId="{B9A1CC41-973B-414B-B4B5-2641831FFD07}" dt="2022-08-14T14:24:32.357" v="30568" actId="1076"/>
          <ac:picMkLst>
            <pc:docMk/>
            <pc:sldMk cId="3186192221" sldId="336"/>
            <ac:picMk id="62" creationId="{4E592E1A-D286-498B-98D2-0909C8E0ACFF}"/>
          </ac:picMkLst>
        </pc:picChg>
        <pc:picChg chg="del mod ord">
          <ac:chgData name="li bo" userId="86e360d6c7446f46" providerId="LiveId" clId="{B9A1CC41-973B-414B-B4B5-2641831FFD07}" dt="2022-08-14T13:12:58.586" v="29854" actId="478"/>
          <ac:picMkLst>
            <pc:docMk/>
            <pc:sldMk cId="3186192221" sldId="336"/>
            <ac:picMk id="64" creationId="{5D47BC1C-F794-4626-9B00-AFE7DD1FD715}"/>
          </ac:picMkLst>
        </pc:picChg>
        <pc:picChg chg="del mod ord">
          <ac:chgData name="li bo" userId="86e360d6c7446f46" providerId="LiveId" clId="{B9A1CC41-973B-414B-B4B5-2641831FFD07}" dt="2022-08-14T13:13:06.281" v="29870" actId="478"/>
          <ac:picMkLst>
            <pc:docMk/>
            <pc:sldMk cId="3186192221" sldId="336"/>
            <ac:picMk id="66" creationId="{56C89C8D-16C1-4A78-9852-0A4641BBE01D}"/>
          </ac:picMkLst>
        </pc:picChg>
        <pc:picChg chg="del mod ord">
          <ac:chgData name="li bo" userId="86e360d6c7446f46" providerId="LiveId" clId="{B9A1CC41-973B-414B-B4B5-2641831FFD07}" dt="2022-08-14T14:23:11.723" v="30525" actId="478"/>
          <ac:picMkLst>
            <pc:docMk/>
            <pc:sldMk cId="3186192221" sldId="336"/>
            <ac:picMk id="68" creationId="{6DC9B42C-96D2-438E-9DA0-C88B54DE4F41}"/>
          </ac:picMkLst>
        </pc:picChg>
        <pc:picChg chg="add del mod">
          <ac:chgData name="li bo" userId="86e360d6c7446f46" providerId="LiveId" clId="{B9A1CC41-973B-414B-B4B5-2641831FFD07}" dt="2022-08-14T13:14:42.852" v="29887" actId="478"/>
          <ac:picMkLst>
            <pc:docMk/>
            <pc:sldMk cId="3186192221" sldId="336"/>
            <ac:picMk id="69" creationId="{591ECD10-443F-42E9-896A-840B7EA86908}"/>
          </ac:picMkLst>
        </pc:picChg>
        <pc:picChg chg="del mod ord">
          <ac:chgData name="li bo" userId="86e360d6c7446f46" providerId="LiveId" clId="{B9A1CC41-973B-414B-B4B5-2641831FFD07}" dt="2022-08-14T13:15:00.025" v="29901" actId="478"/>
          <ac:picMkLst>
            <pc:docMk/>
            <pc:sldMk cId="3186192221" sldId="336"/>
            <ac:picMk id="71" creationId="{40FED9E3-622C-4614-A755-C0CE96E458C0}"/>
          </ac:picMkLst>
        </pc:picChg>
        <pc:picChg chg="del mod ord">
          <ac:chgData name="li bo" userId="86e360d6c7446f46" providerId="LiveId" clId="{B9A1CC41-973B-414B-B4B5-2641831FFD07}" dt="2022-08-14T13:15:11.475" v="29915" actId="478"/>
          <ac:picMkLst>
            <pc:docMk/>
            <pc:sldMk cId="3186192221" sldId="336"/>
            <ac:picMk id="73" creationId="{5AAC60CA-B6A8-4690-B287-2244FB989882}"/>
          </ac:picMkLst>
        </pc:picChg>
        <pc:picChg chg="del mod ord">
          <ac:chgData name="li bo" userId="86e360d6c7446f46" providerId="LiveId" clId="{B9A1CC41-973B-414B-B4B5-2641831FFD07}" dt="2022-08-14T13:15:27.817" v="29930" actId="478"/>
          <ac:picMkLst>
            <pc:docMk/>
            <pc:sldMk cId="3186192221" sldId="336"/>
            <ac:picMk id="75" creationId="{0DF2840C-6894-4F53-A8F8-562DDC60B6A0}"/>
          </ac:picMkLst>
        </pc:picChg>
        <pc:picChg chg="del mod ord">
          <ac:chgData name="li bo" userId="86e360d6c7446f46" providerId="LiveId" clId="{B9A1CC41-973B-414B-B4B5-2641831FFD07}" dt="2022-08-14T13:15:42.495" v="29944" actId="478"/>
          <ac:picMkLst>
            <pc:docMk/>
            <pc:sldMk cId="3186192221" sldId="336"/>
            <ac:picMk id="77" creationId="{52128C45-0DB3-4F50-A645-0BD596D62007}"/>
          </ac:picMkLst>
        </pc:picChg>
        <pc:picChg chg="del mod ord">
          <ac:chgData name="li bo" userId="86e360d6c7446f46" providerId="LiveId" clId="{B9A1CC41-973B-414B-B4B5-2641831FFD07}" dt="2022-08-14T13:15:49.147" v="29958" actId="478"/>
          <ac:picMkLst>
            <pc:docMk/>
            <pc:sldMk cId="3186192221" sldId="336"/>
            <ac:picMk id="79" creationId="{A474651B-8A16-4A99-AA1A-DA866B7DC9DF}"/>
          </ac:picMkLst>
        </pc:picChg>
        <pc:picChg chg="del mod ord">
          <ac:chgData name="li bo" userId="86e360d6c7446f46" providerId="LiveId" clId="{B9A1CC41-973B-414B-B4B5-2641831FFD07}" dt="2022-08-14T13:16:50.891" v="29971" actId="478"/>
          <ac:picMkLst>
            <pc:docMk/>
            <pc:sldMk cId="3186192221" sldId="336"/>
            <ac:picMk id="81" creationId="{3EA6697D-CDA2-4A9B-BF9B-FC6B1A992F43}"/>
          </ac:picMkLst>
        </pc:picChg>
        <pc:picChg chg="del mod ord">
          <ac:chgData name="li bo" userId="86e360d6c7446f46" providerId="LiveId" clId="{B9A1CC41-973B-414B-B4B5-2641831FFD07}" dt="2022-08-14T13:17:01.353" v="29985" actId="478"/>
          <ac:picMkLst>
            <pc:docMk/>
            <pc:sldMk cId="3186192221" sldId="336"/>
            <ac:picMk id="83" creationId="{9608AEBE-5A72-4878-B176-70536E603F3D}"/>
          </ac:picMkLst>
        </pc:picChg>
        <pc:picChg chg="del mod ord">
          <ac:chgData name="li bo" userId="86e360d6c7446f46" providerId="LiveId" clId="{B9A1CC41-973B-414B-B4B5-2641831FFD07}" dt="2022-08-14T14:03:12.893" v="30005" actId="478"/>
          <ac:picMkLst>
            <pc:docMk/>
            <pc:sldMk cId="3186192221" sldId="336"/>
            <ac:picMk id="85" creationId="{FDA5AB48-EDDF-4D39-A450-47768B2F5C07}"/>
          </ac:picMkLst>
        </pc:picChg>
        <pc:picChg chg="mod ord">
          <ac:chgData name="li bo" userId="86e360d6c7446f46" providerId="LiveId" clId="{B9A1CC41-973B-414B-B4B5-2641831FFD07}" dt="2022-08-14T14:24:52.637" v="30569" actId="1076"/>
          <ac:picMkLst>
            <pc:docMk/>
            <pc:sldMk cId="3186192221" sldId="336"/>
            <ac:picMk id="87" creationId="{ED557CEF-17FB-42ED-B403-25BAD8D56492}"/>
          </ac:picMkLst>
        </pc:picChg>
        <pc:picChg chg="del mod ord">
          <ac:chgData name="li bo" userId="86e360d6c7446f46" providerId="LiveId" clId="{B9A1CC41-973B-414B-B4B5-2641831FFD07}" dt="2022-08-14T14:23:45.523" v="30543" actId="478"/>
          <ac:picMkLst>
            <pc:docMk/>
            <pc:sldMk cId="3186192221" sldId="336"/>
            <ac:picMk id="89" creationId="{F66C35F7-878E-4D90-90EF-B9BD4A76399B}"/>
          </ac:picMkLst>
        </pc:picChg>
        <pc:picChg chg="del mod ord">
          <ac:chgData name="li bo" userId="86e360d6c7446f46" providerId="LiveId" clId="{B9A1CC41-973B-414B-B4B5-2641831FFD07}" dt="2022-08-14T14:24:01.285" v="30561" actId="478"/>
          <ac:picMkLst>
            <pc:docMk/>
            <pc:sldMk cId="3186192221" sldId="336"/>
            <ac:picMk id="91" creationId="{87F13C84-6508-440C-B681-2E530E1777CA}"/>
          </ac:picMkLst>
        </pc:picChg>
        <pc:picChg chg="mod ord">
          <ac:chgData name="li bo" userId="86e360d6c7446f46" providerId="LiveId" clId="{B9A1CC41-973B-414B-B4B5-2641831FFD07}" dt="2022-08-14T14:24:29.201" v="30567" actId="1076"/>
          <ac:picMkLst>
            <pc:docMk/>
            <pc:sldMk cId="3186192221" sldId="336"/>
            <ac:picMk id="93" creationId="{8E004205-EC3F-4946-AC8D-603B6B736670}"/>
          </ac:picMkLst>
        </pc:pic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17" creationId="{767FBE89-00DF-4C6B-B618-C9441CE42B13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18" creationId="{59394582-27E9-4611-A65F-5A66610F46BB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19" creationId="{55F745F8-660F-4291-ACE0-232EA3B9FD5E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0" creationId="{E4069CF8-8D54-4C11-BC62-4016397FDF4D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1" creationId="{F23345AF-180F-4082-B6AF-BE404B9056E9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2" creationId="{DCB727F4-E8AE-467B-8F75-433B37257AA0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3" creationId="{42CE6261-65AF-4EA7-BAAE-A4129CC189B0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27" creationId="{1D0F02BC-6CFE-480C-9F01-5AC631A3C4FC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33" creationId="{82C52B14-C547-475D-BE22-8BDDA0A8842E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34" creationId="{959B8052-38DF-4076-A280-A01146CA741D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39" creationId="{F1C3CAC8-83FC-48DA-BD16-4F8105021A8C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2" creationId="{0793FF19-5163-41DD-9A37-0DBF5C028CD1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3" creationId="{099772E8-3F52-455C-9172-5BE35A101322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4" creationId="{171F2CCC-3BDE-46A5-BAA4-CFD5CA94074A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5" creationId="{A56CCDAF-E561-411E-9535-5BCB85ECF9F7}"/>
          </ac:cxnSpMkLst>
        </pc:cxnChg>
        <pc:cxnChg chg="mod">
          <ac:chgData name="li bo" userId="86e360d6c7446f46" providerId="LiveId" clId="{B9A1CC41-973B-414B-B4B5-2641831FFD07}" dt="2022-08-14T13:04:48.925" v="29556"/>
          <ac:cxnSpMkLst>
            <pc:docMk/>
            <pc:sldMk cId="3186192221" sldId="336"/>
            <ac:cxnSpMk id="46" creationId="{D4DF56E7-114C-4414-B67F-3720A2397193}"/>
          </ac:cxnSpMkLst>
        </pc:cxnChg>
      </pc:sldChg>
      <pc:sldChg chg="addSp delSp modSp add mod modNotesTx">
        <pc:chgData name="li bo" userId="86e360d6c7446f46" providerId="LiveId" clId="{B9A1CC41-973B-414B-B4B5-2641831FFD07}" dt="2022-08-14T16:34:17.159" v="33919" actId="962"/>
        <pc:sldMkLst>
          <pc:docMk/>
          <pc:sldMk cId="131796081" sldId="337"/>
        </pc:sldMkLst>
        <pc:spChg chg="mod">
          <ac:chgData name="li bo" userId="86e360d6c7446f46" providerId="LiveId" clId="{B9A1CC41-973B-414B-B4B5-2641831FFD07}" dt="2022-08-14T13:17:42.933" v="29993" actId="20577"/>
          <ac:spMkLst>
            <pc:docMk/>
            <pc:sldMk cId="131796081" sldId="337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4:27:31.436" v="30635" actId="2710"/>
          <ac:spMkLst>
            <pc:docMk/>
            <pc:sldMk cId="131796081" sldId="337"/>
            <ac:spMk id="3" creationId="{400792E5-9ED7-46C4-9C77-27C8DA7ECC9A}"/>
          </ac:spMkLst>
        </pc:spChg>
        <pc:spChg chg="mod topLvl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8" creationId="{4389EA9B-0A55-4C90-8121-F9F2F7F1954F}"/>
          </ac:spMkLst>
        </pc:spChg>
        <pc:spChg chg="mod topLvl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9" creationId="{6DAF38B7-7AFB-4CE2-89EF-88A713F696EC}"/>
          </ac:spMkLst>
        </pc:spChg>
        <pc:spChg chg="mod topLvl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15" creationId="{7D936A1E-FEB8-4682-8FF8-2DF672CE51A5}"/>
          </ac:spMkLst>
        </pc:spChg>
        <pc:spChg chg="del mod topLvl">
          <ac:chgData name="li bo" userId="86e360d6c7446f46" providerId="LiveId" clId="{B9A1CC41-973B-414B-B4B5-2641831FFD07}" dt="2022-08-14T14:04:52.589" v="30027" actId="478"/>
          <ac:spMkLst>
            <pc:docMk/>
            <pc:sldMk cId="131796081" sldId="337"/>
            <ac:spMk id="17" creationId="{01FDF2F3-4FB0-4171-B0B9-7097EDFA58E5}"/>
          </ac:spMkLst>
        </pc:spChg>
        <pc:spChg chg="mod topLvl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18" creationId="{0E7C44A6-F0CF-495C-A8BD-FDB59221FF67}"/>
          </ac:spMkLst>
        </pc:spChg>
        <pc:spChg chg="add mod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36" creationId="{15B8C584-3C85-48EC-9DE0-5339F2B47C8E}"/>
          </ac:spMkLst>
        </pc:spChg>
        <pc:spChg chg="add mod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41" creationId="{B3E6B28F-2A75-415E-B0C6-440FB8FBD11E}"/>
          </ac:spMkLst>
        </pc:spChg>
        <pc:spChg chg="add mod">
          <ac:chgData name="li bo" userId="86e360d6c7446f46" providerId="LiveId" clId="{B9A1CC41-973B-414B-B4B5-2641831FFD07}" dt="2022-08-14T14:10:36.776" v="30249" actId="164"/>
          <ac:spMkLst>
            <pc:docMk/>
            <pc:sldMk cId="131796081" sldId="337"/>
            <ac:spMk id="45" creationId="{92A42221-E734-4737-9227-75ACD8B38A21}"/>
          </ac:spMkLst>
        </pc:spChg>
        <pc:spChg chg="del ord">
          <ac:chgData name="li bo" userId="86e360d6c7446f46" providerId="LiveId" clId="{B9A1CC41-973B-414B-B4B5-2641831FFD07}" dt="2022-08-14T14:37:58.777" v="30951" actId="478"/>
          <ac:spMkLst>
            <pc:docMk/>
            <pc:sldMk cId="131796081" sldId="337"/>
            <ac:spMk id="111" creationId="{E3BFEBE2-4AF7-4194-8CCF-E1466F4BB843}"/>
          </ac:spMkLst>
        </pc:spChg>
        <pc:spChg chg="del ord">
          <ac:chgData name="li bo" userId="86e360d6c7446f46" providerId="LiveId" clId="{B9A1CC41-973B-414B-B4B5-2641831FFD07}" dt="2022-08-14T14:38:07.013" v="30978" actId="478"/>
          <ac:spMkLst>
            <pc:docMk/>
            <pc:sldMk cId="131796081" sldId="337"/>
            <ac:spMk id="115" creationId="{54C65A3A-7957-4289-9EA9-DF9EA115910A}"/>
          </ac:spMkLst>
        </pc:spChg>
        <pc:spChg chg="del ord">
          <ac:chgData name="li bo" userId="86e360d6c7446f46" providerId="LiveId" clId="{B9A1CC41-973B-414B-B4B5-2641831FFD07}" dt="2022-08-14T14:38:13.683" v="31014" actId="478"/>
          <ac:spMkLst>
            <pc:docMk/>
            <pc:sldMk cId="131796081" sldId="337"/>
            <ac:spMk id="119" creationId="{31DCB5B8-3253-4D13-A6DA-E6A86D52FCCC}"/>
          </ac:spMkLst>
        </pc:spChg>
        <pc:spChg chg="del ord">
          <ac:chgData name="li bo" userId="86e360d6c7446f46" providerId="LiveId" clId="{B9A1CC41-973B-414B-B4B5-2641831FFD07}" dt="2022-08-14T14:38:21.056" v="31040" actId="478"/>
          <ac:spMkLst>
            <pc:docMk/>
            <pc:sldMk cId="131796081" sldId="337"/>
            <ac:spMk id="123" creationId="{34980DD3-4275-477E-B6E1-D041A0FF4320}"/>
          </ac:spMkLst>
        </pc:spChg>
        <pc:spChg chg="del ord">
          <ac:chgData name="li bo" userId="86e360d6c7446f46" providerId="LiveId" clId="{B9A1CC41-973B-414B-B4B5-2641831FFD07}" dt="2022-08-14T14:38:27.720" v="31068" actId="478"/>
          <ac:spMkLst>
            <pc:docMk/>
            <pc:sldMk cId="131796081" sldId="337"/>
            <ac:spMk id="127" creationId="{3DBFFC99-BF3D-4C55-A577-D734311AFFA3}"/>
          </ac:spMkLst>
        </pc:spChg>
        <pc:spChg chg="del ord">
          <ac:chgData name="li bo" userId="86e360d6c7446f46" providerId="LiveId" clId="{B9A1CC41-973B-414B-B4B5-2641831FFD07}" dt="2022-08-14T14:38:34.302" v="31093" actId="478"/>
          <ac:spMkLst>
            <pc:docMk/>
            <pc:sldMk cId="131796081" sldId="337"/>
            <ac:spMk id="131" creationId="{A46810A6-487F-4C87-AA1B-FF8E1D09F1BF}"/>
          </ac:spMkLst>
        </pc:spChg>
        <pc:spChg chg="del ord">
          <ac:chgData name="li bo" userId="86e360d6c7446f46" providerId="LiveId" clId="{B9A1CC41-973B-414B-B4B5-2641831FFD07}" dt="2022-08-14T14:38:41.682" v="31134" actId="478"/>
          <ac:spMkLst>
            <pc:docMk/>
            <pc:sldMk cId="131796081" sldId="337"/>
            <ac:spMk id="135" creationId="{BFA2DC19-15C8-4B17-B359-86F6F45A9E8C}"/>
          </ac:spMkLst>
        </pc:spChg>
        <pc:grpChg chg="add del mod">
          <ac:chgData name="li bo" userId="86e360d6c7446f46" providerId="LiveId" clId="{B9A1CC41-973B-414B-B4B5-2641831FFD07}" dt="2022-08-14T14:07:11.507" v="30062" actId="478"/>
          <ac:grpSpMkLst>
            <pc:docMk/>
            <pc:sldMk cId="131796081" sldId="337"/>
            <ac:grpSpMk id="4" creationId="{AAE9DFED-302E-49A0-A19C-E9F210F906E3}"/>
          </ac:grpSpMkLst>
        </pc:grpChg>
        <pc:grpChg chg="add del mod">
          <ac:chgData name="li bo" userId="86e360d6c7446f46" providerId="LiveId" clId="{B9A1CC41-973B-414B-B4B5-2641831FFD07}" dt="2022-08-14T14:04:17.650" v="30014" actId="165"/>
          <ac:grpSpMkLst>
            <pc:docMk/>
            <pc:sldMk cId="131796081" sldId="337"/>
            <ac:grpSpMk id="7" creationId="{149CFCF6-DEB2-443A-A967-4CBE1E6DF5E8}"/>
          </ac:grpSpMkLst>
        </pc:grpChg>
        <pc:grpChg chg="add mod">
          <ac:chgData name="li bo" userId="86e360d6c7446f46" providerId="LiveId" clId="{B9A1CC41-973B-414B-B4B5-2641831FFD07}" dt="2022-08-14T14:22:08.777" v="30510" actId="1076"/>
          <ac:grpSpMkLst>
            <pc:docMk/>
            <pc:sldMk cId="131796081" sldId="337"/>
            <ac:grpSpMk id="72" creationId="{D29B79F9-D27F-46B6-9D02-F659F7D8640A}"/>
          </ac:grpSpMkLst>
        </pc:grpChg>
        <pc:grpChg chg="ord">
          <ac:chgData name="li bo" userId="86e360d6c7446f46" providerId="LiveId" clId="{B9A1CC41-973B-414B-B4B5-2641831FFD07}" dt="2022-08-14T14:37:58.777" v="30950"/>
          <ac:grpSpMkLst>
            <pc:docMk/>
            <pc:sldMk cId="131796081" sldId="337"/>
            <ac:grpSpMk id="114" creationId="{AF4F0C67-E1A0-4862-AA3D-F9E2A1D6C41C}"/>
          </ac:grpSpMkLst>
        </pc:grpChg>
        <pc:grpChg chg="ord">
          <ac:chgData name="li bo" userId="86e360d6c7446f46" providerId="LiveId" clId="{B9A1CC41-973B-414B-B4B5-2641831FFD07}" dt="2022-08-14T14:38:07.013" v="30977"/>
          <ac:grpSpMkLst>
            <pc:docMk/>
            <pc:sldMk cId="131796081" sldId="337"/>
            <ac:grpSpMk id="118" creationId="{9BA6A0D8-B756-435A-9EEB-F4852FD21437}"/>
          </ac:grpSpMkLst>
        </pc:grpChg>
        <pc:grpChg chg="ord">
          <ac:chgData name="li bo" userId="86e360d6c7446f46" providerId="LiveId" clId="{B9A1CC41-973B-414B-B4B5-2641831FFD07}" dt="2022-08-14T14:38:13.683" v="31013"/>
          <ac:grpSpMkLst>
            <pc:docMk/>
            <pc:sldMk cId="131796081" sldId="337"/>
            <ac:grpSpMk id="122" creationId="{13514DB4-63F9-4F60-9FE5-030451605228}"/>
          </ac:grpSpMkLst>
        </pc:grpChg>
        <pc:grpChg chg="ord">
          <ac:chgData name="li bo" userId="86e360d6c7446f46" providerId="LiveId" clId="{B9A1CC41-973B-414B-B4B5-2641831FFD07}" dt="2022-08-14T14:38:21.055" v="31039"/>
          <ac:grpSpMkLst>
            <pc:docMk/>
            <pc:sldMk cId="131796081" sldId="337"/>
            <ac:grpSpMk id="126" creationId="{185BF60E-A60D-46D5-9EA4-FFB657830845}"/>
          </ac:grpSpMkLst>
        </pc:grpChg>
        <pc:grpChg chg="ord">
          <ac:chgData name="li bo" userId="86e360d6c7446f46" providerId="LiveId" clId="{B9A1CC41-973B-414B-B4B5-2641831FFD07}" dt="2022-08-14T14:38:27.720" v="31067"/>
          <ac:grpSpMkLst>
            <pc:docMk/>
            <pc:sldMk cId="131796081" sldId="337"/>
            <ac:grpSpMk id="130" creationId="{E97F2407-518F-4028-BF99-64B5FF089E35}"/>
          </ac:grpSpMkLst>
        </pc:grpChg>
        <pc:grpChg chg="ord">
          <ac:chgData name="li bo" userId="86e360d6c7446f46" providerId="LiveId" clId="{B9A1CC41-973B-414B-B4B5-2641831FFD07}" dt="2022-08-14T14:38:34.302" v="31092"/>
          <ac:grpSpMkLst>
            <pc:docMk/>
            <pc:sldMk cId="131796081" sldId="337"/>
            <ac:grpSpMk id="134" creationId="{4E454887-2833-453F-89E1-40212A99653B}"/>
          </ac:grpSpMkLst>
        </pc:grpChg>
        <pc:grpChg chg="mod ord">
          <ac:chgData name="li bo" userId="86e360d6c7446f46" providerId="LiveId" clId="{B9A1CC41-973B-414B-B4B5-2641831FFD07}" dt="2022-08-14T14:52:25.259" v="31729" actId="1076"/>
          <ac:grpSpMkLst>
            <pc:docMk/>
            <pc:sldMk cId="131796081" sldId="337"/>
            <ac:grpSpMk id="138" creationId="{F49F7454-CD8E-4EE6-AB48-BA327A4C0F12}"/>
          </ac:grpSpMkLst>
        </pc:grpChg>
        <pc:picChg chg="mod">
          <ac:chgData name="li bo" userId="86e360d6c7446f46" providerId="LiveId" clId="{B9A1CC41-973B-414B-B4B5-2641831FFD07}" dt="2022-08-14T13:09:23.764" v="29729"/>
          <ac:picMkLst>
            <pc:docMk/>
            <pc:sldMk cId="131796081" sldId="337"/>
            <ac:picMk id="5" creationId="{AA9DBEE6-5571-488E-A275-E5B1FA557A39}"/>
          </ac:picMkLst>
        </pc:picChg>
        <pc:picChg chg="mod">
          <ac:chgData name="li bo" userId="86e360d6c7446f46" providerId="LiveId" clId="{B9A1CC41-973B-414B-B4B5-2641831FFD07}" dt="2022-08-14T13:09:23.764" v="29729"/>
          <ac:picMkLst>
            <pc:docMk/>
            <pc:sldMk cId="131796081" sldId="337"/>
            <ac:picMk id="6" creationId="{8C323C71-3B9A-4363-AFEA-17AD83396664}"/>
          </ac:picMkLst>
        </pc:picChg>
        <pc:picChg chg="del mod topLvl">
          <ac:chgData name="li bo" userId="86e360d6c7446f46" providerId="LiveId" clId="{B9A1CC41-973B-414B-B4B5-2641831FFD07}" dt="2022-08-14T14:07:15.719" v="30063" actId="478"/>
          <ac:picMkLst>
            <pc:docMk/>
            <pc:sldMk cId="131796081" sldId="337"/>
            <ac:picMk id="12" creationId="{46FCC691-310D-488D-A811-093C593ED835}"/>
          </ac:picMkLst>
        </pc:picChg>
        <pc:picChg chg="del mod topLvl">
          <ac:chgData name="li bo" userId="86e360d6c7446f46" providerId="LiveId" clId="{B9A1CC41-973B-414B-B4B5-2641831FFD07}" dt="2022-08-14T14:07:28.107" v="30087" actId="478"/>
          <ac:picMkLst>
            <pc:docMk/>
            <pc:sldMk cId="131796081" sldId="337"/>
            <ac:picMk id="13" creationId="{AF0A5F92-296B-42C0-979E-B0C03A173235}"/>
          </ac:picMkLst>
        </pc:picChg>
        <pc:picChg chg="del mod topLvl">
          <ac:chgData name="li bo" userId="86e360d6c7446f46" providerId="LiveId" clId="{B9A1CC41-973B-414B-B4B5-2641831FFD07}" dt="2022-08-14T14:04:28.534" v="30020" actId="478"/>
          <ac:picMkLst>
            <pc:docMk/>
            <pc:sldMk cId="131796081" sldId="337"/>
            <ac:picMk id="14" creationId="{43E4AE58-051D-4715-B251-50C64DAF0FE9}"/>
          </ac:picMkLst>
        </pc:picChg>
        <pc:picChg chg="del mod topLvl">
          <ac:chgData name="li bo" userId="86e360d6c7446f46" providerId="LiveId" clId="{B9A1CC41-973B-414B-B4B5-2641831FFD07}" dt="2022-08-14T14:04:26.599" v="30019" actId="478"/>
          <ac:picMkLst>
            <pc:docMk/>
            <pc:sldMk cId="131796081" sldId="337"/>
            <ac:picMk id="24" creationId="{29F1133B-A431-4AAB-A214-B281FD91FC9D}"/>
          </ac:picMkLst>
        </pc:picChg>
        <pc:picChg chg="del mod topLvl">
          <ac:chgData name="li bo" userId="86e360d6c7446f46" providerId="LiveId" clId="{B9A1CC41-973B-414B-B4B5-2641831FFD07}" dt="2022-08-14T14:07:50.404" v="30110" actId="478"/>
          <ac:picMkLst>
            <pc:docMk/>
            <pc:sldMk cId="131796081" sldId="337"/>
            <ac:picMk id="25" creationId="{E7F416C1-4BB8-46CF-958D-035B2A6A509D}"/>
          </ac:picMkLst>
        </pc:picChg>
        <pc:picChg chg="del mod ord">
          <ac:chgData name="li bo" userId="86e360d6c7446f46" providerId="LiveId" clId="{B9A1CC41-973B-414B-B4B5-2641831FFD07}" dt="2022-08-14T14:08:26.518" v="30154" actId="478"/>
          <ac:picMkLst>
            <pc:docMk/>
            <pc:sldMk cId="131796081" sldId="337"/>
            <ac:picMk id="50" creationId="{AFDECDA6-6807-4ED1-8902-2BAA0AC23479}"/>
          </ac:picMkLst>
        </pc:picChg>
        <pc:picChg chg="del mod ord">
          <ac:chgData name="li bo" userId="86e360d6c7446f46" providerId="LiveId" clId="{B9A1CC41-973B-414B-B4B5-2641831FFD07}" dt="2022-08-14T14:08:20.652" v="30131" actId="478"/>
          <ac:picMkLst>
            <pc:docMk/>
            <pc:sldMk cId="131796081" sldId="337"/>
            <ac:picMk id="52" creationId="{37E839BE-CC3F-4F3E-A953-E1AD74259036}"/>
          </ac:picMkLst>
        </pc:picChg>
        <pc:picChg chg="del mod ord">
          <ac:chgData name="li bo" userId="86e360d6c7446f46" providerId="LiveId" clId="{B9A1CC41-973B-414B-B4B5-2641831FFD07}" dt="2022-08-14T14:38:13.683" v="31009" actId="478"/>
          <ac:picMkLst>
            <pc:docMk/>
            <pc:sldMk cId="131796081" sldId="337"/>
            <ac:picMk id="54" creationId="{670FCCF2-5285-4EC2-9B50-D176E002F9ED}"/>
          </ac:picMkLst>
        </pc:picChg>
        <pc:picChg chg="del mod ord">
          <ac:chgData name="li bo" userId="86e360d6c7446f46" providerId="LiveId" clId="{B9A1CC41-973B-414B-B4B5-2641831FFD07}" dt="2022-08-14T14:38:41.682" v="31129" actId="478"/>
          <ac:picMkLst>
            <pc:docMk/>
            <pc:sldMk cId="131796081" sldId="337"/>
            <ac:picMk id="56" creationId="{0AAF306F-70E6-4A8F-8B21-B97D56EEBFE6}"/>
          </ac:picMkLst>
        </pc:picChg>
        <pc:picChg chg="add del mod">
          <ac:chgData name="li bo" userId="86e360d6c7446f46" providerId="LiveId" clId="{B9A1CC41-973B-414B-B4B5-2641831FFD07}" dt="2022-08-14T14:08:50.819" v="30175" actId="478"/>
          <ac:picMkLst>
            <pc:docMk/>
            <pc:sldMk cId="131796081" sldId="337"/>
            <ac:picMk id="57" creationId="{0B211B42-DE8D-4414-BCF7-BD4CF108ABD2}"/>
          </ac:picMkLst>
        </pc:picChg>
        <pc:picChg chg="del mod ord">
          <ac:chgData name="li bo" userId="86e360d6c7446f46" providerId="LiveId" clId="{B9A1CC41-973B-414B-B4B5-2641831FFD07}" dt="2022-08-14T14:37:58.762" v="30946" actId="478"/>
          <ac:picMkLst>
            <pc:docMk/>
            <pc:sldMk cId="131796081" sldId="337"/>
            <ac:picMk id="59" creationId="{89739834-B4A0-4690-9BD9-71A09AE2A42D}"/>
          </ac:picMkLst>
        </pc:picChg>
        <pc:picChg chg="add del mod">
          <ac:chgData name="li bo" userId="86e360d6c7446f46" providerId="LiveId" clId="{B9A1CC41-973B-414B-B4B5-2641831FFD07}" dt="2022-08-14T14:09:07.205" v="30192" actId="478"/>
          <ac:picMkLst>
            <pc:docMk/>
            <pc:sldMk cId="131796081" sldId="337"/>
            <ac:picMk id="60" creationId="{67BDC5A6-8331-47A3-9E13-714EF7FDBBAC}"/>
          </ac:picMkLst>
        </pc:picChg>
        <pc:picChg chg="del mod ord">
          <ac:chgData name="li bo" userId="86e360d6c7446f46" providerId="LiveId" clId="{B9A1CC41-973B-414B-B4B5-2641831FFD07}" dt="2022-08-14T14:38:27.720" v="31063" actId="478"/>
          <ac:picMkLst>
            <pc:docMk/>
            <pc:sldMk cId="131796081" sldId="337"/>
            <ac:picMk id="62" creationId="{18A0597B-7767-4628-AA7D-B42E25026D74}"/>
          </ac:picMkLst>
        </pc:picChg>
        <pc:picChg chg="add del mod">
          <ac:chgData name="li bo" userId="86e360d6c7446f46" providerId="LiveId" clId="{B9A1CC41-973B-414B-B4B5-2641831FFD07}" dt="2022-08-14T14:09:28.036" v="30208" actId="478"/>
          <ac:picMkLst>
            <pc:docMk/>
            <pc:sldMk cId="131796081" sldId="337"/>
            <ac:picMk id="63" creationId="{0F03847B-191A-4EF5-830A-F9068D215335}"/>
          </ac:picMkLst>
        </pc:picChg>
        <pc:picChg chg="del mod ord">
          <ac:chgData name="li bo" userId="86e360d6c7446f46" providerId="LiveId" clId="{B9A1CC41-973B-414B-B4B5-2641831FFD07}" dt="2022-08-14T14:38:07.013" v="30973" actId="478"/>
          <ac:picMkLst>
            <pc:docMk/>
            <pc:sldMk cId="131796081" sldId="337"/>
            <ac:picMk id="65" creationId="{1E53ED3E-0EE5-4234-8782-054B3EA79DFA}"/>
          </ac:picMkLst>
        </pc:picChg>
        <pc:picChg chg="add del mod">
          <ac:chgData name="li bo" userId="86e360d6c7446f46" providerId="LiveId" clId="{B9A1CC41-973B-414B-B4B5-2641831FFD07}" dt="2022-08-14T14:09:42.448" v="30225" actId="478"/>
          <ac:picMkLst>
            <pc:docMk/>
            <pc:sldMk cId="131796081" sldId="337"/>
            <ac:picMk id="66" creationId="{BEB3DAEC-C735-4D84-8419-4B4EE5086946}"/>
          </ac:picMkLst>
        </pc:picChg>
        <pc:picChg chg="del mod ord">
          <ac:chgData name="li bo" userId="86e360d6c7446f46" providerId="LiveId" clId="{B9A1CC41-973B-414B-B4B5-2641831FFD07}" dt="2022-08-14T14:38:21.048" v="31035" actId="478"/>
          <ac:picMkLst>
            <pc:docMk/>
            <pc:sldMk cId="131796081" sldId="337"/>
            <ac:picMk id="68" creationId="{C9945D70-F6BC-4CF3-9B3C-AE78078BEE9F}"/>
          </ac:picMkLst>
        </pc:picChg>
        <pc:picChg chg="add del mod">
          <ac:chgData name="li bo" userId="86e360d6c7446f46" providerId="LiveId" clId="{B9A1CC41-973B-414B-B4B5-2641831FFD07}" dt="2022-08-14T14:10:27.211" v="30245" actId="478"/>
          <ac:picMkLst>
            <pc:docMk/>
            <pc:sldMk cId="131796081" sldId="337"/>
            <ac:picMk id="69" creationId="{47EA77D9-E7E5-428F-9D39-C12A91B00D80}"/>
          </ac:picMkLst>
        </pc:picChg>
        <pc:picChg chg="del mod ord">
          <ac:chgData name="li bo" userId="86e360d6c7446f46" providerId="LiveId" clId="{B9A1CC41-973B-414B-B4B5-2641831FFD07}" dt="2022-08-14T14:38:34.302" v="31088" actId="478"/>
          <ac:picMkLst>
            <pc:docMk/>
            <pc:sldMk cId="131796081" sldId="337"/>
            <ac:picMk id="71" creationId="{80F18129-BCF9-474A-AEF1-6FFA9126E215}"/>
          </ac:picMkLst>
        </pc:picChg>
        <pc:picChg chg="add del mod">
          <ac:chgData name="li bo" userId="86e360d6c7446f46" providerId="LiveId" clId="{B9A1CC41-973B-414B-B4B5-2641831FFD07}" dt="2022-08-14T14:12:02.528" v="30300" actId="478"/>
          <ac:picMkLst>
            <pc:docMk/>
            <pc:sldMk cId="131796081" sldId="337"/>
            <ac:picMk id="73" creationId="{F0A5D3FA-DF34-44CF-8B3D-6774EC8FFC8C}"/>
          </ac:picMkLst>
        </pc:picChg>
        <pc:picChg chg="add del mod">
          <ac:chgData name="li bo" userId="86e360d6c7446f46" providerId="LiveId" clId="{B9A1CC41-973B-414B-B4B5-2641831FFD07}" dt="2022-08-14T14:11:44.674" v="30268" actId="478"/>
          <ac:picMkLst>
            <pc:docMk/>
            <pc:sldMk cId="131796081" sldId="337"/>
            <ac:picMk id="74" creationId="{73FD42E6-A9CC-45FA-A165-8F2FDCD72944}"/>
          </ac:picMkLst>
        </pc:picChg>
        <pc:picChg chg="del mod ord">
          <ac:chgData name="li bo" userId="86e360d6c7446f46" providerId="LiveId" clId="{B9A1CC41-973B-414B-B4B5-2641831FFD07}" dt="2022-08-14T14:11:51.541" v="30282" actId="478"/>
          <ac:picMkLst>
            <pc:docMk/>
            <pc:sldMk cId="131796081" sldId="337"/>
            <ac:picMk id="76" creationId="{D85D46BA-332D-456C-BDD8-C791C5DE3577}"/>
          </ac:picMkLst>
        </pc:picChg>
        <pc:picChg chg="del mod ord">
          <ac:chgData name="li bo" userId="86e360d6c7446f46" providerId="LiveId" clId="{B9A1CC41-973B-414B-B4B5-2641831FFD07}" dt="2022-08-14T14:11:59.105" v="30296" actId="478"/>
          <ac:picMkLst>
            <pc:docMk/>
            <pc:sldMk cId="131796081" sldId="337"/>
            <ac:picMk id="78" creationId="{940213AD-3D78-4E0F-AA41-D4242BDB2075}"/>
          </ac:picMkLst>
        </pc:picChg>
        <pc:picChg chg="del mod ord">
          <ac:chgData name="li bo" userId="86e360d6c7446f46" providerId="LiveId" clId="{B9A1CC41-973B-414B-B4B5-2641831FFD07}" dt="2022-08-14T14:13:06.939" v="30314" actId="478"/>
          <ac:picMkLst>
            <pc:docMk/>
            <pc:sldMk cId="131796081" sldId="337"/>
            <ac:picMk id="80" creationId="{DA70C572-FB57-46D7-946D-EA84A8E2D0C6}"/>
          </ac:picMkLst>
        </pc:picChg>
        <pc:picChg chg="del mod ord">
          <ac:chgData name="li bo" userId="86e360d6c7446f46" providerId="LiveId" clId="{B9A1CC41-973B-414B-B4B5-2641831FFD07}" dt="2022-08-14T14:53:27.720" v="31748" actId="478"/>
          <ac:picMkLst>
            <pc:docMk/>
            <pc:sldMk cId="131796081" sldId="337"/>
            <ac:picMk id="82" creationId="{737A1695-CDE8-4BED-8D1F-54946A081FE0}"/>
          </ac:picMkLst>
        </pc:picChg>
        <pc:picChg chg="del mod">
          <ac:chgData name="li bo" userId="86e360d6c7446f46" providerId="LiveId" clId="{B9A1CC41-973B-414B-B4B5-2641831FFD07}" dt="2022-08-14T14:16:13.733" v="30359" actId="478"/>
          <ac:picMkLst>
            <pc:docMk/>
            <pc:sldMk cId="131796081" sldId="337"/>
            <ac:picMk id="84" creationId="{395BD9C6-0A51-4577-B1D7-D604392DA79F}"/>
          </ac:picMkLst>
        </pc:picChg>
        <pc:picChg chg="del mod ord">
          <ac:chgData name="li bo" userId="86e360d6c7446f46" providerId="LiveId" clId="{B9A1CC41-973B-414B-B4B5-2641831FFD07}" dt="2022-08-14T14:17:55.886" v="30410" actId="478"/>
          <ac:picMkLst>
            <pc:docMk/>
            <pc:sldMk cId="131796081" sldId="337"/>
            <ac:picMk id="86" creationId="{C5A442D9-5E4A-48B6-BBE6-47D005F350D2}"/>
          </ac:picMkLst>
        </pc:picChg>
        <pc:picChg chg="del mod ord">
          <ac:chgData name="li bo" userId="86e360d6c7446f46" providerId="LiveId" clId="{B9A1CC41-973B-414B-B4B5-2641831FFD07}" dt="2022-08-14T14:19:51.858" v="30424" actId="478"/>
          <ac:picMkLst>
            <pc:docMk/>
            <pc:sldMk cId="131796081" sldId="337"/>
            <ac:picMk id="88" creationId="{0DAAAEE9-D444-4B93-83FF-0D828A05D005}"/>
          </ac:picMkLst>
        </pc:picChg>
        <pc:picChg chg="del mod ord">
          <ac:chgData name="li bo" userId="86e360d6c7446f46" providerId="LiveId" clId="{B9A1CC41-973B-414B-B4B5-2641831FFD07}" dt="2022-08-14T14:20:04.539" v="30438" actId="478"/>
          <ac:picMkLst>
            <pc:docMk/>
            <pc:sldMk cId="131796081" sldId="337"/>
            <ac:picMk id="90" creationId="{E1576FA6-3FAF-4428-A2E3-F45657560B2D}"/>
          </ac:picMkLst>
        </pc:picChg>
        <pc:picChg chg="del mod ord">
          <ac:chgData name="li bo" userId="86e360d6c7446f46" providerId="LiveId" clId="{B9A1CC41-973B-414B-B4B5-2641831FFD07}" dt="2022-08-14T14:20:52.092" v="30452" actId="478"/>
          <ac:picMkLst>
            <pc:docMk/>
            <pc:sldMk cId="131796081" sldId="337"/>
            <ac:picMk id="92" creationId="{8F476C84-CB4D-4198-B9E0-21EFC44C6309}"/>
          </ac:picMkLst>
        </pc:picChg>
        <pc:picChg chg="del mod ord">
          <ac:chgData name="li bo" userId="86e360d6c7446f46" providerId="LiveId" clId="{B9A1CC41-973B-414B-B4B5-2641831FFD07}" dt="2022-08-14T14:20:58.037" v="30466" actId="478"/>
          <ac:picMkLst>
            <pc:docMk/>
            <pc:sldMk cId="131796081" sldId="337"/>
            <ac:picMk id="94" creationId="{D52C2109-642D-4157-9732-33C5DB8680A2}"/>
          </ac:picMkLst>
        </pc:picChg>
        <pc:picChg chg="del mod ord">
          <ac:chgData name="li bo" userId="86e360d6c7446f46" providerId="LiveId" clId="{B9A1CC41-973B-414B-B4B5-2641831FFD07}" dt="2022-08-14T14:21:04.296" v="30480" actId="478"/>
          <ac:picMkLst>
            <pc:docMk/>
            <pc:sldMk cId="131796081" sldId="337"/>
            <ac:picMk id="96" creationId="{2E8686C4-7EB3-4122-98CC-5A7DA3E253C6}"/>
          </ac:picMkLst>
        </pc:picChg>
        <pc:picChg chg="del mod ord">
          <ac:chgData name="li bo" userId="86e360d6c7446f46" providerId="LiveId" clId="{B9A1CC41-973B-414B-B4B5-2641831FFD07}" dt="2022-08-14T14:22:01.053" v="30507" actId="478"/>
          <ac:picMkLst>
            <pc:docMk/>
            <pc:sldMk cId="131796081" sldId="337"/>
            <ac:picMk id="98" creationId="{3BD98AE2-6272-4A57-9F7B-EE4DF98D24F4}"/>
          </ac:picMkLst>
        </pc:picChg>
        <pc:picChg chg="del mod ord">
          <ac:chgData name="li bo" userId="86e360d6c7446f46" providerId="LiveId" clId="{B9A1CC41-973B-414B-B4B5-2641831FFD07}" dt="2022-08-14T14:54:07.043" v="31784" actId="478"/>
          <ac:picMkLst>
            <pc:docMk/>
            <pc:sldMk cId="131796081" sldId="337"/>
            <ac:picMk id="100" creationId="{3CEE49E4-64BB-43BB-9A75-CEF425DCEE41}"/>
          </ac:picMkLst>
        </pc:picChg>
        <pc:picChg chg="del mod">
          <ac:chgData name="li bo" userId="86e360d6c7446f46" providerId="LiveId" clId="{B9A1CC41-973B-414B-B4B5-2641831FFD07}" dt="2022-08-14T14:26:49.898" v="30590" actId="478"/>
          <ac:picMkLst>
            <pc:docMk/>
            <pc:sldMk cId="131796081" sldId="337"/>
            <ac:picMk id="102" creationId="{400B3067-415E-4F86-B97D-334FDC587947}"/>
          </ac:picMkLst>
        </pc:picChg>
        <pc:picChg chg="del mod ord">
          <ac:chgData name="li bo" userId="86e360d6c7446f46" providerId="LiveId" clId="{B9A1CC41-973B-414B-B4B5-2641831FFD07}" dt="2022-08-14T14:27:02.901" v="30604" actId="478"/>
          <ac:picMkLst>
            <pc:docMk/>
            <pc:sldMk cId="131796081" sldId="337"/>
            <ac:picMk id="104" creationId="{E09645A0-E96F-441F-8478-2455CDC51261}"/>
          </ac:picMkLst>
        </pc:picChg>
        <pc:picChg chg="del mod ord">
          <ac:chgData name="li bo" userId="86e360d6c7446f46" providerId="LiveId" clId="{B9A1CC41-973B-414B-B4B5-2641831FFD07}" dt="2022-08-14T14:27:10.477" v="30618" actId="478"/>
          <ac:picMkLst>
            <pc:docMk/>
            <pc:sldMk cId="131796081" sldId="337"/>
            <ac:picMk id="106" creationId="{3BBC60E0-8F65-42E3-A912-23F3264A3FA9}"/>
          </ac:picMkLst>
        </pc:picChg>
        <pc:picChg chg="del mod ord">
          <ac:chgData name="li bo" userId="86e360d6c7446f46" providerId="LiveId" clId="{B9A1CC41-973B-414B-B4B5-2641831FFD07}" dt="2022-08-14T14:27:17.645" v="30632" actId="478"/>
          <ac:picMkLst>
            <pc:docMk/>
            <pc:sldMk cId="131796081" sldId="337"/>
            <ac:picMk id="108" creationId="{B23A639E-A27F-4C8B-A0BA-CA96A66066C3}"/>
          </ac:picMkLst>
        </pc:picChg>
        <pc:picChg chg="mod ord">
          <ac:chgData name="li bo" userId="86e360d6c7446f46" providerId="LiveId" clId="{B9A1CC41-973B-414B-B4B5-2641831FFD07}" dt="2022-08-14T14:27:39.738" v="30636" actId="1076"/>
          <ac:picMkLst>
            <pc:docMk/>
            <pc:sldMk cId="131796081" sldId="337"/>
            <ac:picMk id="110" creationId="{ABEFC2A9-A307-4F58-AB35-DF3D951B984B}"/>
          </ac:picMkLst>
        </pc:picChg>
        <pc:picChg chg="mod ord">
          <ac:chgData name="li bo" userId="86e360d6c7446f46" providerId="LiveId" clId="{B9A1CC41-973B-414B-B4B5-2641831FFD07}" dt="2022-08-14T14:37:58.777" v="30953" actId="962"/>
          <ac:picMkLst>
            <pc:docMk/>
            <pc:sldMk cId="131796081" sldId="337"/>
            <ac:picMk id="113" creationId="{B11389D5-31DB-4808-BAD7-5DD418F72918}"/>
          </ac:picMkLst>
        </pc:picChg>
        <pc:picChg chg="mod ord">
          <ac:chgData name="li bo" userId="86e360d6c7446f46" providerId="LiveId" clId="{B9A1CC41-973B-414B-B4B5-2641831FFD07}" dt="2022-08-14T14:38:07.013" v="30980" actId="962"/>
          <ac:picMkLst>
            <pc:docMk/>
            <pc:sldMk cId="131796081" sldId="337"/>
            <ac:picMk id="117" creationId="{D99056AE-8957-4866-BFFA-1040C0141705}"/>
          </ac:picMkLst>
        </pc:picChg>
        <pc:picChg chg="mod ord">
          <ac:chgData name="li bo" userId="86e360d6c7446f46" providerId="LiveId" clId="{B9A1CC41-973B-414B-B4B5-2641831FFD07}" dt="2022-08-14T14:38:13.683" v="31016" actId="962"/>
          <ac:picMkLst>
            <pc:docMk/>
            <pc:sldMk cId="131796081" sldId="337"/>
            <ac:picMk id="121" creationId="{9D57F164-E9CB-4F81-B000-D6C46DC62147}"/>
          </ac:picMkLst>
        </pc:picChg>
        <pc:picChg chg="mod ord">
          <ac:chgData name="li bo" userId="86e360d6c7446f46" providerId="LiveId" clId="{B9A1CC41-973B-414B-B4B5-2641831FFD07}" dt="2022-08-14T14:38:21.056" v="31042" actId="962"/>
          <ac:picMkLst>
            <pc:docMk/>
            <pc:sldMk cId="131796081" sldId="337"/>
            <ac:picMk id="125" creationId="{A727F5A2-B0DF-4D59-A425-EB913B4240AA}"/>
          </ac:picMkLst>
        </pc:picChg>
        <pc:picChg chg="mod ord">
          <ac:chgData name="li bo" userId="86e360d6c7446f46" providerId="LiveId" clId="{B9A1CC41-973B-414B-B4B5-2641831FFD07}" dt="2022-08-14T14:38:27.720" v="31070" actId="962"/>
          <ac:picMkLst>
            <pc:docMk/>
            <pc:sldMk cId="131796081" sldId="337"/>
            <ac:picMk id="129" creationId="{3C96951D-7B13-47D4-B4FD-A5D0540FFAFF}"/>
          </ac:picMkLst>
        </pc:picChg>
        <pc:picChg chg="mod ord">
          <ac:chgData name="li bo" userId="86e360d6c7446f46" providerId="LiveId" clId="{B9A1CC41-973B-414B-B4B5-2641831FFD07}" dt="2022-08-14T14:52:27.435" v="31730" actId="1076"/>
          <ac:picMkLst>
            <pc:docMk/>
            <pc:sldMk cId="131796081" sldId="337"/>
            <ac:picMk id="133" creationId="{A8541B04-14E4-40C5-932E-92C661480DD6}"/>
          </ac:picMkLst>
        </pc:picChg>
        <pc:picChg chg="mod ord">
          <ac:chgData name="li bo" userId="86e360d6c7446f46" providerId="LiveId" clId="{B9A1CC41-973B-414B-B4B5-2641831FFD07}" dt="2022-08-14T14:52:34.903" v="31732" actId="1076"/>
          <ac:picMkLst>
            <pc:docMk/>
            <pc:sldMk cId="131796081" sldId="337"/>
            <ac:picMk id="137" creationId="{9971C066-8F06-49D6-BA05-21B611574474}"/>
          </ac:picMkLst>
        </pc:picChg>
        <pc:picChg chg="del mod ord">
          <ac:chgData name="li bo" userId="86e360d6c7446f46" providerId="LiveId" clId="{B9A1CC41-973B-414B-B4B5-2641831FFD07}" dt="2022-08-14T14:53:36.428" v="31766" actId="478"/>
          <ac:picMkLst>
            <pc:docMk/>
            <pc:sldMk cId="131796081" sldId="337"/>
            <ac:picMk id="148" creationId="{2457B074-2098-4762-99E0-D07DCAED0013}"/>
          </ac:picMkLst>
        </pc:picChg>
        <pc:picChg chg="del mod ord">
          <ac:chgData name="li bo" userId="86e360d6c7446f46" providerId="LiveId" clId="{B9A1CC41-973B-414B-B4B5-2641831FFD07}" dt="2022-08-14T16:34:17.159" v="33917" actId="478"/>
          <ac:picMkLst>
            <pc:docMk/>
            <pc:sldMk cId="131796081" sldId="337"/>
            <ac:picMk id="150" creationId="{146973D1-685E-4ACC-A439-B4734FCF00A9}"/>
          </ac:picMkLst>
        </pc:picChg>
        <pc:picChg chg="mod ord">
          <ac:chgData name="li bo" userId="86e360d6c7446f46" providerId="LiveId" clId="{B9A1CC41-973B-414B-B4B5-2641831FFD07}" dt="2022-08-14T14:54:07.043" v="31786" actId="962"/>
          <ac:picMkLst>
            <pc:docMk/>
            <pc:sldMk cId="131796081" sldId="337"/>
            <ac:picMk id="152" creationId="{8F6C1949-046E-4F1B-BF4C-81D81540FEA2}"/>
          </ac:picMkLst>
        </pc:picChg>
        <pc:picChg chg="mod ord">
          <ac:chgData name="li bo" userId="86e360d6c7446f46" providerId="LiveId" clId="{B9A1CC41-973B-414B-B4B5-2641831FFD07}" dt="2022-08-14T16:34:17.159" v="33919" actId="962"/>
          <ac:picMkLst>
            <pc:docMk/>
            <pc:sldMk cId="131796081" sldId="337"/>
            <ac:picMk id="173" creationId="{4E4AAAF7-9D37-4673-B0F7-A3E782B29DBC}"/>
          </ac:picMkLst>
        </pc:picChg>
        <pc:cxnChg chg="mod topLvl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10" creationId="{F9442E3D-B61B-4DD2-899E-7D8563E60621}"/>
          </ac:cxnSpMkLst>
        </pc:cxnChg>
        <pc:cxnChg chg="del mod topLvl">
          <ac:chgData name="li bo" userId="86e360d6c7446f46" providerId="LiveId" clId="{B9A1CC41-973B-414B-B4B5-2641831FFD07}" dt="2022-08-14T14:04:23.921" v="30015" actId="478"/>
          <ac:cxnSpMkLst>
            <pc:docMk/>
            <pc:sldMk cId="131796081" sldId="337"/>
            <ac:cxnSpMk id="11" creationId="{7E3E90B1-7C14-4EDA-B3B0-C901AB94421E}"/>
          </ac:cxnSpMkLst>
        </pc:cxnChg>
        <pc:cxnChg chg="mod topLvl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16" creationId="{8E93DF23-3550-4832-9FD9-64E2FAD73ADF}"/>
          </ac:cxnSpMkLst>
        </pc:cxnChg>
        <pc:cxnChg chg="del mod topLvl">
          <ac:chgData name="li bo" userId="86e360d6c7446f46" providerId="LiveId" clId="{B9A1CC41-973B-414B-B4B5-2641831FFD07}" dt="2022-08-14T14:04:53.276" v="30028" actId="478"/>
          <ac:cxnSpMkLst>
            <pc:docMk/>
            <pc:sldMk cId="131796081" sldId="337"/>
            <ac:cxnSpMk id="19" creationId="{DB55700A-4D0D-4D05-A648-4F48FB7A6A10}"/>
          </ac:cxnSpMkLst>
        </pc:cxnChg>
        <pc:cxnChg chg="mod topLvl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20" creationId="{A97C02A9-EE22-4AB1-A2A5-1B8F7FD1A844}"/>
          </ac:cxnSpMkLst>
        </pc:cxnChg>
        <pc:cxnChg chg="del mod topLvl">
          <ac:chgData name="li bo" userId="86e360d6c7446f46" providerId="LiveId" clId="{B9A1CC41-973B-414B-B4B5-2641831FFD07}" dt="2022-08-14T14:04:25.062" v="30016" actId="478"/>
          <ac:cxnSpMkLst>
            <pc:docMk/>
            <pc:sldMk cId="131796081" sldId="337"/>
            <ac:cxnSpMk id="21" creationId="{3D42E97A-DC23-460C-B1FF-11BB521DF433}"/>
          </ac:cxnSpMkLst>
        </pc:cxnChg>
        <pc:cxnChg chg="del mod topLvl">
          <ac:chgData name="li bo" userId="86e360d6c7446f46" providerId="LiveId" clId="{B9A1CC41-973B-414B-B4B5-2641831FFD07}" dt="2022-08-14T14:04:25.595" v="30017" actId="478"/>
          <ac:cxnSpMkLst>
            <pc:docMk/>
            <pc:sldMk cId="131796081" sldId="337"/>
            <ac:cxnSpMk id="22" creationId="{A7B9F9DE-1B92-410B-835E-6D54FD97C392}"/>
          </ac:cxnSpMkLst>
        </pc:cxnChg>
        <pc:cxnChg chg="del mod topLvl">
          <ac:chgData name="li bo" userId="86e360d6c7446f46" providerId="LiveId" clId="{B9A1CC41-973B-414B-B4B5-2641831FFD07}" dt="2022-08-14T14:04:26.149" v="30018" actId="478"/>
          <ac:cxnSpMkLst>
            <pc:docMk/>
            <pc:sldMk cId="131796081" sldId="337"/>
            <ac:cxnSpMk id="23" creationId="{006AF765-2A47-4EBD-A3F5-A7CA5E20C87E}"/>
          </ac:cxnSpMkLst>
        </pc:cxnChg>
        <pc:cxnChg chg="add mod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37" creationId="{9D71EF60-1C35-485A-ABBF-A1B645049251}"/>
          </ac:cxnSpMkLst>
        </pc:cxnChg>
        <pc:cxnChg chg="add mod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42" creationId="{27EC19AE-38EA-4237-BF6C-91A0991A396B}"/>
          </ac:cxnSpMkLst>
        </pc:cxnChg>
        <pc:cxnChg chg="add mod">
          <ac:chgData name="li bo" userId="86e360d6c7446f46" providerId="LiveId" clId="{B9A1CC41-973B-414B-B4B5-2641831FFD07}" dt="2022-08-14T14:10:36.776" v="30249" actId="164"/>
          <ac:cxnSpMkLst>
            <pc:docMk/>
            <pc:sldMk cId="131796081" sldId="337"/>
            <ac:cxnSpMk id="46" creationId="{29707C3B-E4B5-42DE-9CA0-F4C57348308D}"/>
          </ac:cxnSpMkLst>
        </pc:cxnChg>
        <pc:cxnChg chg="add mod">
          <ac:chgData name="li bo" userId="86e360d6c7446f46" providerId="LiveId" clId="{B9A1CC41-973B-414B-B4B5-2641831FFD07}" dt="2022-08-14T14:55:58.603" v="31810" actId="14100"/>
          <ac:cxnSpMkLst>
            <pc:docMk/>
            <pc:sldMk cId="131796081" sldId="337"/>
            <ac:cxnSpMk id="139" creationId="{F15D0C43-3711-4C7C-8220-59664494AABD}"/>
          </ac:cxnSpMkLst>
        </pc:cxnChg>
        <pc:cxnChg chg="add del mod">
          <ac:chgData name="li bo" userId="86e360d6c7446f46" providerId="LiveId" clId="{B9A1CC41-973B-414B-B4B5-2641831FFD07}" dt="2022-08-14T14:54:39.664" v="31794" actId="478"/>
          <ac:cxnSpMkLst>
            <pc:docMk/>
            <pc:sldMk cId="131796081" sldId="337"/>
            <ac:cxnSpMk id="146" creationId="{DC349AD2-DC54-432F-834B-393CD491E35D}"/>
          </ac:cxnSpMkLst>
        </pc:cxnChg>
        <pc:cxnChg chg="add del mod">
          <ac:chgData name="li bo" userId="86e360d6c7446f46" providerId="LiveId" clId="{B9A1CC41-973B-414B-B4B5-2641831FFD07}" dt="2022-08-14T14:54:38.699" v="31793" actId="478"/>
          <ac:cxnSpMkLst>
            <pc:docMk/>
            <pc:sldMk cId="131796081" sldId="337"/>
            <ac:cxnSpMk id="153" creationId="{8AF0D324-A4F8-41A8-BFAC-F4C7AC8DD299}"/>
          </ac:cxnSpMkLst>
        </pc:cxnChg>
        <pc:cxnChg chg="add mod">
          <ac:chgData name="li bo" userId="86e360d6c7446f46" providerId="LiveId" clId="{B9A1CC41-973B-414B-B4B5-2641831FFD07}" dt="2022-08-14T14:56:08.560" v="31815" actId="14100"/>
          <ac:cxnSpMkLst>
            <pc:docMk/>
            <pc:sldMk cId="131796081" sldId="337"/>
            <ac:cxnSpMk id="158" creationId="{B92168FE-F522-456B-91C1-AC901540257F}"/>
          </ac:cxnSpMkLst>
        </pc:cxnChg>
        <pc:cxnChg chg="add mod">
          <ac:chgData name="li bo" userId="86e360d6c7446f46" providerId="LiveId" clId="{B9A1CC41-973B-414B-B4B5-2641831FFD07}" dt="2022-08-14T14:56:17.630" v="31817" actId="14100"/>
          <ac:cxnSpMkLst>
            <pc:docMk/>
            <pc:sldMk cId="131796081" sldId="337"/>
            <ac:cxnSpMk id="159" creationId="{27EE7E7C-8D8F-4984-83E5-B10502026825}"/>
          </ac:cxnSpMkLst>
        </pc:cxnChg>
        <pc:cxnChg chg="add mod">
          <ac:chgData name="li bo" userId="86e360d6c7446f46" providerId="LiveId" clId="{B9A1CC41-973B-414B-B4B5-2641831FFD07}" dt="2022-08-14T14:56:03.075" v="31812" actId="14100"/>
          <ac:cxnSpMkLst>
            <pc:docMk/>
            <pc:sldMk cId="131796081" sldId="337"/>
            <ac:cxnSpMk id="161" creationId="{906C290D-631D-4AAC-A358-2A68742F3560}"/>
          </ac:cxnSpMkLst>
        </pc:cxnChg>
      </pc:sldChg>
      <pc:sldChg chg="modSp add mod">
        <pc:chgData name="li bo" userId="86e360d6c7446f46" providerId="LiveId" clId="{B9A1CC41-973B-414B-B4B5-2641831FFD07}" dt="2022-08-15T03:10:13.139" v="34522" actId="207"/>
        <pc:sldMkLst>
          <pc:docMk/>
          <pc:sldMk cId="413362708" sldId="338"/>
        </pc:sldMkLst>
        <pc:spChg chg="mod">
          <ac:chgData name="li bo" userId="86e360d6c7446f46" providerId="LiveId" clId="{B9A1CC41-973B-414B-B4B5-2641831FFD07}" dt="2022-08-14T15:03:04.601" v="32082" actId="20577"/>
          <ac:spMkLst>
            <pc:docMk/>
            <pc:sldMk cId="413362708" sldId="338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3:10:13.139" v="34522" actId="207"/>
          <ac:spMkLst>
            <pc:docMk/>
            <pc:sldMk cId="413362708" sldId="338"/>
            <ac:spMk id="3" creationId="{400792E5-9ED7-46C4-9C77-27C8DA7ECC9A}"/>
          </ac:spMkLst>
        </pc:spChg>
      </pc:sldChg>
      <pc:sldChg chg="delSp modSp add mod modNotesTx">
        <pc:chgData name="li bo" userId="86e360d6c7446f46" providerId="LiveId" clId="{B9A1CC41-973B-414B-B4B5-2641831FFD07}" dt="2022-08-14T16:38:03.352" v="33968" actId="20577"/>
        <pc:sldMkLst>
          <pc:docMk/>
          <pc:sldMk cId="2391488611" sldId="339"/>
        </pc:sldMkLst>
        <pc:spChg chg="mod">
          <ac:chgData name="li bo" userId="86e360d6c7446f46" providerId="LiveId" clId="{B9A1CC41-973B-414B-B4B5-2641831FFD07}" dt="2022-08-14T15:19:50.644" v="32404" actId="20577"/>
          <ac:spMkLst>
            <pc:docMk/>
            <pc:sldMk cId="2391488611" sldId="33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6:37:20.918" v="33949" actId="20577"/>
          <ac:spMkLst>
            <pc:docMk/>
            <pc:sldMk cId="2391488611" sldId="339"/>
            <ac:spMk id="3" creationId="{400792E5-9ED7-46C4-9C77-27C8DA7ECC9A}"/>
          </ac:spMkLst>
        </pc:spChg>
        <pc:picChg chg="del mod">
          <ac:chgData name="li bo" userId="86e360d6c7446f46" providerId="LiveId" clId="{B9A1CC41-973B-414B-B4B5-2641831FFD07}" dt="2022-08-14T16:18:21.284" v="33546" actId="478"/>
          <ac:picMkLst>
            <pc:docMk/>
            <pc:sldMk cId="2391488611" sldId="339"/>
            <ac:picMk id="5" creationId="{ACA131C0-AF1D-4D4A-ADEE-C4001BC6A22E}"/>
          </ac:picMkLst>
        </pc:picChg>
        <pc:picChg chg="del mod">
          <ac:chgData name="li bo" userId="86e360d6c7446f46" providerId="LiveId" clId="{B9A1CC41-973B-414B-B4B5-2641831FFD07}" dt="2022-08-14T15:31:28.010" v="32715" actId="478"/>
          <ac:picMkLst>
            <pc:docMk/>
            <pc:sldMk cId="2391488611" sldId="339"/>
            <ac:picMk id="7" creationId="{A7D48AB8-2122-46F3-9F90-4AAA2D7AAF9C}"/>
          </ac:picMkLst>
        </pc:picChg>
        <pc:picChg chg="del mod ord">
          <ac:chgData name="li bo" userId="86e360d6c7446f46" providerId="LiveId" clId="{B9A1CC41-973B-414B-B4B5-2641831FFD07}" dt="2022-08-14T16:37:03.187" v="33931" actId="478"/>
          <ac:picMkLst>
            <pc:docMk/>
            <pc:sldMk cId="2391488611" sldId="339"/>
            <ac:picMk id="9" creationId="{7F1A1C98-FA3B-4CA9-99F5-EC0F74D3053D}"/>
          </ac:picMkLst>
        </pc:picChg>
        <pc:picChg chg="mod ord">
          <ac:chgData name="li bo" userId="86e360d6c7446f46" providerId="LiveId" clId="{B9A1CC41-973B-414B-B4B5-2641831FFD07}" dt="2022-08-14T16:18:21.284" v="33548" actId="962"/>
          <ac:picMkLst>
            <pc:docMk/>
            <pc:sldMk cId="2391488611" sldId="339"/>
            <ac:picMk id="11" creationId="{E56AB2F6-8EEA-4712-A58F-D1184D769B4E}"/>
          </ac:picMkLst>
        </pc:picChg>
        <pc:picChg chg="del mod ord">
          <ac:chgData name="li bo" userId="86e360d6c7446f46" providerId="LiveId" clId="{B9A1CC41-973B-414B-B4B5-2641831FFD07}" dt="2022-08-14T16:37:46.043" v="33964" actId="478"/>
          <ac:picMkLst>
            <pc:docMk/>
            <pc:sldMk cId="2391488611" sldId="339"/>
            <ac:picMk id="13" creationId="{AA3DF3AD-CBE5-4192-A851-5478222DF5A8}"/>
          </ac:picMkLst>
        </pc:picChg>
        <pc:picChg chg="mod ord">
          <ac:chgData name="li bo" userId="86e360d6c7446f46" providerId="LiveId" clId="{B9A1CC41-973B-414B-B4B5-2641831FFD07}" dt="2022-08-14T16:37:46.043" v="33966" actId="962"/>
          <ac:picMkLst>
            <pc:docMk/>
            <pc:sldMk cId="2391488611" sldId="339"/>
            <ac:picMk id="15" creationId="{A525DDF2-7DB3-4077-89DE-F5131EEAFFE1}"/>
          </ac:picMkLst>
        </pc:picChg>
      </pc:sldChg>
      <pc:sldChg chg="delSp modSp add mod">
        <pc:chgData name="li bo" userId="86e360d6c7446f46" providerId="LiveId" clId="{B9A1CC41-973B-414B-B4B5-2641831FFD07}" dt="2022-08-14T16:10:05.263" v="33386" actId="1076"/>
        <pc:sldMkLst>
          <pc:docMk/>
          <pc:sldMk cId="2397834594" sldId="340"/>
        </pc:sldMkLst>
        <pc:spChg chg="mod">
          <ac:chgData name="li bo" userId="86e360d6c7446f46" providerId="LiveId" clId="{B9A1CC41-973B-414B-B4B5-2641831FFD07}" dt="2022-08-14T15:32:38.556" v="32727" actId="20577"/>
          <ac:spMkLst>
            <pc:docMk/>
            <pc:sldMk cId="2397834594" sldId="34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6:10:01.860" v="33384" actId="2710"/>
          <ac:spMkLst>
            <pc:docMk/>
            <pc:sldMk cId="2397834594" sldId="340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4T15:32:42.969" v="32730" actId="478"/>
          <ac:picMkLst>
            <pc:docMk/>
            <pc:sldMk cId="2397834594" sldId="340"/>
            <ac:picMk id="5" creationId="{ACA131C0-AF1D-4D4A-ADEE-C4001BC6A22E}"/>
          </ac:picMkLst>
        </pc:picChg>
        <pc:picChg chg="del mod">
          <ac:chgData name="li bo" userId="86e360d6c7446f46" providerId="LiveId" clId="{B9A1CC41-973B-414B-B4B5-2641831FFD07}" dt="2022-08-14T15:46:36.066" v="32820" actId="478"/>
          <ac:picMkLst>
            <pc:docMk/>
            <pc:sldMk cId="2397834594" sldId="340"/>
            <ac:picMk id="6" creationId="{B16A9244-A420-4237-A938-B6D322577804}"/>
          </ac:picMkLst>
        </pc:picChg>
        <pc:picChg chg="del mod">
          <ac:chgData name="li bo" userId="86e360d6c7446f46" providerId="LiveId" clId="{B9A1CC41-973B-414B-B4B5-2641831FFD07}" dt="2022-08-14T15:38:04.318" v="32797" actId="478"/>
          <ac:picMkLst>
            <pc:docMk/>
            <pc:sldMk cId="2397834594" sldId="340"/>
            <ac:picMk id="8" creationId="{AD6D0A42-B9BD-463F-B89E-EB62E5CDC4BF}"/>
          </ac:picMkLst>
        </pc:picChg>
        <pc:picChg chg="del">
          <ac:chgData name="li bo" userId="86e360d6c7446f46" providerId="LiveId" clId="{B9A1CC41-973B-414B-B4B5-2641831FFD07}" dt="2022-08-14T15:32:40.479" v="32728" actId="478"/>
          <ac:picMkLst>
            <pc:docMk/>
            <pc:sldMk cId="2397834594" sldId="340"/>
            <ac:picMk id="9" creationId="{7F1A1C98-FA3B-4CA9-99F5-EC0F74D3053D}"/>
          </ac:picMkLst>
        </pc:picChg>
        <pc:picChg chg="del mod ord">
          <ac:chgData name="li bo" userId="86e360d6c7446f46" providerId="LiveId" clId="{B9A1CC41-973B-414B-B4B5-2641831FFD07}" dt="2022-08-14T15:50:13.403" v="32907" actId="478"/>
          <ac:picMkLst>
            <pc:docMk/>
            <pc:sldMk cId="2397834594" sldId="340"/>
            <ac:picMk id="11" creationId="{BBA0A2A6-11C0-4E22-A3CE-554C0089D404}"/>
          </ac:picMkLst>
        </pc:picChg>
        <pc:picChg chg="del mod ord">
          <ac:chgData name="li bo" userId="86e360d6c7446f46" providerId="LiveId" clId="{B9A1CC41-973B-414B-B4B5-2641831FFD07}" dt="2022-08-14T15:46:54.771" v="32835" actId="478"/>
          <ac:picMkLst>
            <pc:docMk/>
            <pc:sldMk cId="2397834594" sldId="340"/>
            <ac:picMk id="13" creationId="{CE124FA1-185B-4F9E-ABA7-447A36AEAA4E}"/>
          </ac:picMkLst>
        </pc:picChg>
        <pc:picChg chg="del mod ord">
          <ac:chgData name="li bo" userId="86e360d6c7446f46" providerId="LiveId" clId="{B9A1CC41-973B-414B-B4B5-2641831FFD07}" dt="2022-08-14T15:49:13.929" v="32879" actId="478"/>
          <ac:picMkLst>
            <pc:docMk/>
            <pc:sldMk cId="2397834594" sldId="340"/>
            <ac:picMk id="15" creationId="{74DFFFDE-4A68-4629-8CBF-AD4B62D2E08E}"/>
          </ac:picMkLst>
        </pc:picChg>
        <pc:picChg chg="del mod ord">
          <ac:chgData name="li bo" userId="86e360d6c7446f46" providerId="LiveId" clId="{B9A1CC41-973B-414B-B4B5-2641831FFD07}" dt="2022-08-14T15:49:32.541" v="32894" actId="478"/>
          <ac:picMkLst>
            <pc:docMk/>
            <pc:sldMk cId="2397834594" sldId="340"/>
            <ac:picMk id="17" creationId="{1C7EBB93-84FC-4B70-AD62-8ABB202D8CC6}"/>
          </ac:picMkLst>
        </pc:picChg>
        <pc:picChg chg="mod ord">
          <ac:chgData name="li bo" userId="86e360d6c7446f46" providerId="LiveId" clId="{B9A1CC41-973B-414B-B4B5-2641831FFD07}" dt="2022-08-14T16:10:04.229" v="33385" actId="1076"/>
          <ac:picMkLst>
            <pc:docMk/>
            <pc:sldMk cId="2397834594" sldId="340"/>
            <ac:picMk id="19" creationId="{207064E7-919B-407E-A6F1-CF9628073EB9}"/>
          </ac:picMkLst>
        </pc:picChg>
        <pc:picChg chg="del mod ord">
          <ac:chgData name="li bo" userId="86e360d6c7446f46" providerId="LiveId" clId="{B9A1CC41-973B-414B-B4B5-2641831FFD07}" dt="2022-08-14T15:52:55.414" v="32924" actId="478"/>
          <ac:picMkLst>
            <pc:docMk/>
            <pc:sldMk cId="2397834594" sldId="340"/>
            <ac:picMk id="21" creationId="{8ABE1171-2253-4522-ACAF-9C8A80C1CF42}"/>
          </ac:picMkLst>
        </pc:picChg>
        <pc:picChg chg="del mod ord">
          <ac:chgData name="li bo" userId="86e360d6c7446f46" providerId="LiveId" clId="{B9A1CC41-973B-414B-B4B5-2641831FFD07}" dt="2022-08-14T15:53:17.306" v="32938" actId="478"/>
          <ac:picMkLst>
            <pc:docMk/>
            <pc:sldMk cId="2397834594" sldId="340"/>
            <ac:picMk id="23" creationId="{CAE38404-071E-4429-954F-9BCD9270C2FB}"/>
          </ac:picMkLst>
        </pc:picChg>
        <pc:picChg chg="mod ord">
          <ac:chgData name="li bo" userId="86e360d6c7446f46" providerId="LiveId" clId="{B9A1CC41-973B-414B-B4B5-2641831FFD07}" dt="2022-08-14T16:10:05.263" v="33386" actId="1076"/>
          <ac:picMkLst>
            <pc:docMk/>
            <pc:sldMk cId="2397834594" sldId="340"/>
            <ac:picMk id="25" creationId="{C7EEB858-CF60-404C-9CE7-04274A5CF6D7}"/>
          </ac:picMkLst>
        </pc:picChg>
        <pc:picChg chg="mod">
          <ac:chgData name="li bo" userId="86e360d6c7446f46" providerId="LiveId" clId="{B9A1CC41-973B-414B-B4B5-2641831FFD07}" dt="2022-08-14T15:58:46.082" v="33002" actId="1076"/>
          <ac:picMkLst>
            <pc:docMk/>
            <pc:sldMk cId="2397834594" sldId="340"/>
            <ac:picMk id="27" creationId="{355E8A75-F5FE-4BD1-BA8C-E33E667FF28F}"/>
          </ac:picMkLst>
        </pc:picChg>
      </pc:sldChg>
      <pc:sldChg chg="addSp delSp modSp add mod">
        <pc:chgData name="li bo" userId="86e360d6c7446f46" providerId="LiveId" clId="{B9A1CC41-973B-414B-B4B5-2641831FFD07}" dt="2022-08-14T16:16:53.521" v="33524" actId="22"/>
        <pc:sldMkLst>
          <pc:docMk/>
          <pc:sldMk cId="2037004018" sldId="341"/>
        </pc:sldMkLst>
        <pc:spChg chg="mod">
          <ac:chgData name="li bo" userId="86e360d6c7446f46" providerId="LiveId" clId="{B9A1CC41-973B-414B-B4B5-2641831FFD07}" dt="2022-08-14T16:16:52.503" v="33523" actId="20577"/>
          <ac:spMkLst>
            <pc:docMk/>
            <pc:sldMk cId="2037004018" sldId="34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6:16:16.793" v="33519" actId="20577"/>
          <ac:spMkLst>
            <pc:docMk/>
            <pc:sldMk cId="2037004018" sldId="341"/>
            <ac:spMk id="3" creationId="{400792E5-9ED7-46C4-9C77-27C8DA7ECC9A}"/>
          </ac:spMkLst>
        </pc:spChg>
        <pc:spChg chg="add del">
          <ac:chgData name="li bo" userId="86e360d6c7446f46" providerId="LiveId" clId="{B9A1CC41-973B-414B-B4B5-2641831FFD07}" dt="2022-08-14T16:16:53.521" v="33524" actId="22"/>
          <ac:spMkLst>
            <pc:docMk/>
            <pc:sldMk cId="2037004018" sldId="341"/>
            <ac:spMk id="26" creationId="{06B1B68F-03B6-4270-AB92-01F3B217485A}"/>
          </ac:spMkLst>
        </pc:spChg>
        <pc:picChg chg="del mod">
          <ac:chgData name="li bo" userId="86e360d6c7446f46" providerId="LiveId" clId="{B9A1CC41-973B-414B-B4B5-2641831FFD07}" dt="2022-08-14T16:01:35.073" v="33144" actId="478"/>
          <ac:picMkLst>
            <pc:docMk/>
            <pc:sldMk cId="2037004018" sldId="341"/>
            <ac:picMk id="5" creationId="{B63FF03E-6165-4D83-ADB8-8A6C5AEABC19}"/>
          </ac:picMkLst>
        </pc:picChg>
        <pc:picChg chg="mod ord">
          <ac:chgData name="li bo" userId="86e360d6c7446f46" providerId="LiveId" clId="{B9A1CC41-973B-414B-B4B5-2641831FFD07}" dt="2022-08-14T16:16:27.987" v="33520" actId="1076"/>
          <ac:picMkLst>
            <pc:docMk/>
            <pc:sldMk cId="2037004018" sldId="341"/>
            <ac:picMk id="7" creationId="{F696DA7F-FB35-4058-9F6A-EE6BF483A2B9}"/>
          </ac:picMkLst>
        </pc:picChg>
        <pc:picChg chg="mod ord">
          <ac:chgData name="li bo" userId="86e360d6c7446f46" providerId="LiveId" clId="{B9A1CC41-973B-414B-B4B5-2641831FFD07}" dt="2022-08-14T16:16:27.987" v="33520" actId="1076"/>
          <ac:picMkLst>
            <pc:docMk/>
            <pc:sldMk cId="2037004018" sldId="341"/>
            <ac:picMk id="9" creationId="{8A77576B-EECB-40EA-9F0C-7779D5B8AE90}"/>
          </ac:picMkLst>
        </pc:picChg>
        <pc:picChg chg="add del mod">
          <ac:chgData name="li bo" userId="86e360d6c7446f46" providerId="LiveId" clId="{B9A1CC41-973B-414B-B4B5-2641831FFD07}" dt="2022-08-14T16:03:47.489" v="33175" actId="478"/>
          <ac:picMkLst>
            <pc:docMk/>
            <pc:sldMk cId="2037004018" sldId="341"/>
            <ac:picMk id="10" creationId="{A4CA2C0A-E901-4362-B585-4223C6CEB2B0}"/>
          </ac:picMkLst>
        </pc:picChg>
        <pc:picChg chg="del mod">
          <ac:chgData name="li bo" userId="86e360d6c7446f46" providerId="LiveId" clId="{B9A1CC41-973B-414B-B4B5-2641831FFD07}" dt="2022-08-14T16:13:08.571" v="33432" actId="478"/>
          <ac:picMkLst>
            <pc:docMk/>
            <pc:sldMk cId="2037004018" sldId="341"/>
            <ac:picMk id="12" creationId="{C457300C-0674-4694-9F03-24235FA1792A}"/>
          </ac:picMkLst>
        </pc:picChg>
        <pc:picChg chg="del mod ord">
          <ac:chgData name="li bo" userId="86e360d6c7446f46" providerId="LiveId" clId="{B9A1CC41-973B-414B-B4B5-2641831FFD07}" dt="2022-08-14T16:13:56.020" v="33451" actId="478"/>
          <ac:picMkLst>
            <pc:docMk/>
            <pc:sldMk cId="2037004018" sldId="341"/>
            <ac:picMk id="14" creationId="{079B5749-06AE-4B90-99B1-EE64832B4B0B}"/>
          </ac:picMkLst>
        </pc:picChg>
        <pc:picChg chg="mod ord">
          <ac:chgData name="li bo" userId="86e360d6c7446f46" providerId="LiveId" clId="{B9A1CC41-973B-414B-B4B5-2641831FFD07}" dt="2022-08-14T16:15:43.706" v="33485" actId="1076"/>
          <ac:picMkLst>
            <pc:docMk/>
            <pc:sldMk cId="2037004018" sldId="341"/>
            <ac:picMk id="16" creationId="{357E9303-2D6A-464E-BDD1-296F37C436D0}"/>
          </ac:picMkLst>
        </pc:picChg>
        <pc:picChg chg="add del mod">
          <ac:chgData name="li bo" userId="86e360d6c7446f46" providerId="LiveId" clId="{B9A1CC41-973B-414B-B4B5-2641831FFD07}" dt="2022-08-14T16:15:13.950" v="33465" actId="478"/>
          <ac:picMkLst>
            <pc:docMk/>
            <pc:sldMk cId="2037004018" sldId="341"/>
            <ac:picMk id="17" creationId="{BF0CD08D-A1C4-4EBC-BA2F-C2655ECAB9AC}"/>
          </ac:picMkLst>
        </pc:picChg>
        <pc:picChg chg="del">
          <ac:chgData name="li bo" userId="86e360d6c7446f46" providerId="LiveId" clId="{B9A1CC41-973B-414B-B4B5-2641831FFD07}" dt="2022-08-14T15:54:50.197" v="32945" actId="478"/>
          <ac:picMkLst>
            <pc:docMk/>
            <pc:sldMk cId="2037004018" sldId="341"/>
            <ac:picMk id="19" creationId="{207064E7-919B-407E-A6F1-CF9628073EB9}"/>
          </ac:picMkLst>
        </pc:picChg>
        <pc:picChg chg="del mod ord">
          <ac:chgData name="li bo" userId="86e360d6c7446f46" providerId="LiveId" clId="{B9A1CC41-973B-414B-B4B5-2641831FFD07}" dt="2022-08-14T16:15:36.238" v="33481" actId="478"/>
          <ac:picMkLst>
            <pc:docMk/>
            <pc:sldMk cId="2037004018" sldId="341"/>
            <ac:picMk id="20" creationId="{2F999721-ABD6-4106-8A6A-2A675F90620B}"/>
          </ac:picMkLst>
        </pc:picChg>
        <pc:picChg chg="mod ord">
          <ac:chgData name="li bo" userId="86e360d6c7446f46" providerId="LiveId" clId="{B9A1CC41-973B-414B-B4B5-2641831FFD07}" dt="2022-08-14T16:15:43.706" v="33485" actId="1076"/>
          <ac:picMkLst>
            <pc:docMk/>
            <pc:sldMk cId="2037004018" sldId="341"/>
            <ac:picMk id="22" creationId="{10892C56-2E57-4998-8D2F-71F52C5C1A83}"/>
          </ac:picMkLst>
        </pc:picChg>
        <pc:picChg chg="del">
          <ac:chgData name="li bo" userId="86e360d6c7446f46" providerId="LiveId" clId="{B9A1CC41-973B-414B-B4B5-2641831FFD07}" dt="2022-08-14T15:54:52.249" v="32946" actId="478"/>
          <ac:picMkLst>
            <pc:docMk/>
            <pc:sldMk cId="2037004018" sldId="341"/>
            <ac:picMk id="25" creationId="{C7EEB858-CF60-404C-9CE7-04274A5CF6D7}"/>
          </ac:picMkLst>
        </pc:picChg>
      </pc:sldChg>
      <pc:sldChg chg="addSp delSp modSp add mod">
        <pc:chgData name="li bo" userId="86e360d6c7446f46" providerId="LiveId" clId="{B9A1CC41-973B-414B-B4B5-2641831FFD07}" dt="2022-08-14T16:31:29.715" v="33899" actId="962"/>
        <pc:sldMkLst>
          <pc:docMk/>
          <pc:sldMk cId="3376581759" sldId="342"/>
        </pc:sldMkLst>
        <pc:spChg chg="mod">
          <ac:chgData name="li bo" userId="86e360d6c7446f46" providerId="LiveId" clId="{B9A1CC41-973B-414B-B4B5-2641831FFD07}" dt="2022-08-14T16:16:58.048" v="33526" actId="20577"/>
          <ac:spMkLst>
            <pc:docMk/>
            <pc:sldMk cId="3376581759" sldId="34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4T16:25:00.248" v="33835" actId="20577"/>
          <ac:spMkLst>
            <pc:docMk/>
            <pc:sldMk cId="3376581759" sldId="342"/>
            <ac:spMk id="3" creationId="{400792E5-9ED7-46C4-9C77-27C8DA7ECC9A}"/>
          </ac:spMkLst>
        </pc:spChg>
        <pc:picChg chg="del mod">
          <ac:chgData name="li bo" userId="86e360d6c7446f46" providerId="LiveId" clId="{B9A1CC41-973B-414B-B4B5-2641831FFD07}" dt="2022-08-14T16:23:21.435" v="33761" actId="478"/>
          <ac:picMkLst>
            <pc:docMk/>
            <pc:sldMk cId="3376581759" sldId="342"/>
            <ac:picMk id="5" creationId="{7B4D0A25-F6B5-4D60-9B58-CAF204A2D567}"/>
          </ac:picMkLst>
        </pc:picChg>
        <pc:picChg chg="del">
          <ac:chgData name="li bo" userId="86e360d6c7446f46" providerId="LiveId" clId="{B9A1CC41-973B-414B-B4B5-2641831FFD07}" dt="2022-08-14T16:17:44.130" v="33531" actId="478"/>
          <ac:picMkLst>
            <pc:docMk/>
            <pc:sldMk cId="3376581759" sldId="342"/>
            <ac:picMk id="7" creationId="{F696DA7F-FB35-4058-9F6A-EE6BF483A2B9}"/>
          </ac:picMkLst>
        </pc:picChg>
        <pc:picChg chg="add mod">
          <ac:chgData name="li bo" userId="86e360d6c7446f46" providerId="LiveId" clId="{B9A1CC41-973B-414B-B4B5-2641831FFD07}" dt="2022-08-14T16:23:44.450" v="33764" actId="1076"/>
          <ac:picMkLst>
            <pc:docMk/>
            <pc:sldMk cId="3376581759" sldId="342"/>
            <ac:picMk id="8" creationId="{DE199E2A-85A3-42C1-AF49-BE0E0CD05AA6}"/>
          </ac:picMkLst>
        </pc:picChg>
        <pc:picChg chg="del">
          <ac:chgData name="li bo" userId="86e360d6c7446f46" providerId="LiveId" clId="{B9A1CC41-973B-414B-B4B5-2641831FFD07}" dt="2022-08-14T16:17:44.963" v="33532" actId="478"/>
          <ac:picMkLst>
            <pc:docMk/>
            <pc:sldMk cId="3376581759" sldId="342"/>
            <ac:picMk id="9" creationId="{8A77576B-EECB-40EA-9F0C-7779D5B8AE90}"/>
          </ac:picMkLst>
        </pc:picChg>
        <pc:picChg chg="mod ord">
          <ac:chgData name="li bo" userId="86e360d6c7446f46" providerId="LiveId" clId="{B9A1CC41-973B-414B-B4B5-2641831FFD07}" dt="2022-08-14T16:25:05.308" v="33836" actId="1076"/>
          <ac:picMkLst>
            <pc:docMk/>
            <pc:sldMk cId="3376581759" sldId="342"/>
            <ac:picMk id="10" creationId="{545971BE-6088-48CB-8F55-AAC304AF872A}"/>
          </ac:picMkLst>
        </pc:picChg>
        <pc:picChg chg="del mod ord">
          <ac:chgData name="li bo" userId="86e360d6c7446f46" providerId="LiveId" clId="{B9A1CC41-973B-414B-B4B5-2641831FFD07}" dt="2022-08-14T16:27:35.936" v="33865" actId="478"/>
          <ac:picMkLst>
            <pc:docMk/>
            <pc:sldMk cId="3376581759" sldId="342"/>
            <ac:picMk id="12" creationId="{26FFEDF7-D1CA-4DE2-9B3C-71D3B9ECC9A6}"/>
          </ac:picMkLst>
        </pc:picChg>
        <pc:picChg chg="add del mod">
          <ac:chgData name="li bo" userId="86e360d6c7446f46" providerId="LiveId" clId="{B9A1CC41-973B-414B-B4B5-2641831FFD07}" dt="2022-08-14T16:26:41.650" v="33850" actId="478"/>
          <ac:picMkLst>
            <pc:docMk/>
            <pc:sldMk cId="3376581759" sldId="342"/>
            <ac:picMk id="13" creationId="{DE885EFC-41F5-453B-8CC8-D486A2C11AC3}"/>
          </ac:picMkLst>
        </pc:picChg>
        <pc:picChg chg="del mod ord">
          <ac:chgData name="li bo" userId="86e360d6c7446f46" providerId="LiveId" clId="{B9A1CC41-973B-414B-B4B5-2641831FFD07}" dt="2022-08-14T16:28:14.545" v="33879" actId="478"/>
          <ac:picMkLst>
            <pc:docMk/>
            <pc:sldMk cId="3376581759" sldId="342"/>
            <ac:picMk id="15" creationId="{14066341-CF0B-492A-BF03-5201F750A518}"/>
          </ac:picMkLst>
        </pc:picChg>
        <pc:picChg chg="del">
          <ac:chgData name="li bo" userId="86e360d6c7446f46" providerId="LiveId" clId="{B9A1CC41-973B-414B-B4B5-2641831FFD07}" dt="2022-08-14T16:17:00.806" v="33528" actId="478"/>
          <ac:picMkLst>
            <pc:docMk/>
            <pc:sldMk cId="3376581759" sldId="342"/>
            <ac:picMk id="16" creationId="{357E9303-2D6A-464E-BDD1-296F37C436D0}"/>
          </ac:picMkLst>
        </pc:picChg>
        <pc:picChg chg="del mod ord">
          <ac:chgData name="li bo" userId="86e360d6c7446f46" providerId="LiveId" clId="{B9A1CC41-973B-414B-B4B5-2641831FFD07}" dt="2022-08-14T16:31:29.715" v="33897" actId="478"/>
          <ac:picMkLst>
            <pc:docMk/>
            <pc:sldMk cId="3376581759" sldId="342"/>
            <ac:picMk id="18" creationId="{8A45AAEB-3AA9-4B87-BA0A-6352FFB0BBD5}"/>
          </ac:picMkLst>
        </pc:picChg>
        <pc:picChg chg="mod ord">
          <ac:chgData name="li bo" userId="86e360d6c7446f46" providerId="LiveId" clId="{B9A1CC41-973B-414B-B4B5-2641831FFD07}" dt="2022-08-14T16:31:29.715" v="33899" actId="962"/>
          <ac:picMkLst>
            <pc:docMk/>
            <pc:sldMk cId="3376581759" sldId="342"/>
            <ac:picMk id="20" creationId="{9FB056BE-7547-4CD0-8795-111040601E96}"/>
          </ac:picMkLst>
        </pc:picChg>
        <pc:picChg chg="del">
          <ac:chgData name="li bo" userId="86e360d6c7446f46" providerId="LiveId" clId="{B9A1CC41-973B-414B-B4B5-2641831FFD07}" dt="2022-08-14T16:17:00.152" v="33527" actId="478"/>
          <ac:picMkLst>
            <pc:docMk/>
            <pc:sldMk cId="3376581759" sldId="342"/>
            <ac:picMk id="22" creationId="{10892C56-2E57-4998-8D2F-71F52C5C1A83}"/>
          </ac:picMkLst>
        </pc:picChg>
      </pc:sldChg>
      <pc:sldChg chg="addSp delSp modSp add mod ord">
        <pc:chgData name="li bo" userId="86e360d6c7446f46" providerId="LiveId" clId="{B9A1CC41-973B-414B-B4B5-2641831FFD07}" dt="2022-08-15T05:21:28.154" v="36843" actId="1076"/>
        <pc:sldMkLst>
          <pc:docMk/>
          <pc:sldMk cId="1726633183" sldId="343"/>
        </pc:sldMkLst>
        <pc:spChg chg="mod">
          <ac:chgData name="li bo" userId="86e360d6c7446f46" providerId="LiveId" clId="{B9A1CC41-973B-414B-B4B5-2641831FFD07}" dt="2022-08-15T03:55:03.454" v="36021" actId="20577"/>
          <ac:spMkLst>
            <pc:docMk/>
            <pc:sldMk cId="1726633183" sldId="343"/>
            <ac:spMk id="2" creationId="{0C75C674-70A3-4942-B8AC-01028A4EC8A8}"/>
          </ac:spMkLst>
        </pc:spChg>
        <pc:spChg chg="del mod">
          <ac:chgData name="li bo" userId="86e360d6c7446f46" providerId="LiveId" clId="{B9A1CC41-973B-414B-B4B5-2641831FFD07}" dt="2022-08-15T03:53:55.749" v="35993" actId="478"/>
          <ac:spMkLst>
            <pc:docMk/>
            <pc:sldMk cId="1726633183" sldId="343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5T03:53:58.310" v="35994" actId="478"/>
          <ac:spMkLst>
            <pc:docMk/>
            <pc:sldMk cId="1726633183" sldId="343"/>
            <ac:spMk id="5" creationId="{4A68BF84-58A9-4C41-8255-2646091C096E}"/>
          </ac:spMkLst>
        </pc:spChg>
        <pc:spChg chg="add mod">
          <ac:chgData name="li bo" userId="86e360d6c7446f46" providerId="LiveId" clId="{B9A1CC41-973B-414B-B4B5-2641831FFD07}" dt="2022-08-15T05:17:12.043" v="36793" actId="20577"/>
          <ac:spMkLst>
            <pc:docMk/>
            <pc:sldMk cId="1726633183" sldId="343"/>
            <ac:spMk id="15" creationId="{A88D5E75-689B-4131-A84F-CF359A31D40F}"/>
          </ac:spMkLst>
        </pc:spChg>
        <pc:picChg chg="add mod">
          <ac:chgData name="li bo" userId="86e360d6c7446f46" providerId="LiveId" clId="{B9A1CC41-973B-414B-B4B5-2641831FFD07}" dt="2022-08-15T05:08:56.860" v="36432" actId="1076"/>
          <ac:picMkLst>
            <pc:docMk/>
            <pc:sldMk cId="1726633183" sldId="343"/>
            <ac:picMk id="6" creationId="{0EE789C2-D3F1-468D-93B2-D55DB33B9B36}"/>
          </ac:picMkLst>
        </pc:picChg>
        <pc:picChg chg="add del mod">
          <ac:chgData name="li bo" userId="86e360d6c7446f46" providerId="LiveId" clId="{B9A1CC41-973B-414B-B4B5-2641831FFD07}" dt="2022-08-15T05:04:34.792" v="36388" actId="478"/>
          <ac:picMkLst>
            <pc:docMk/>
            <pc:sldMk cId="1726633183" sldId="343"/>
            <ac:picMk id="7" creationId="{CC6B78AC-B117-474A-96B2-90CB18C1CD84}"/>
          </ac:picMkLst>
        </pc:picChg>
        <pc:picChg chg="del mod ord">
          <ac:chgData name="li bo" userId="86e360d6c7446f46" providerId="LiveId" clId="{B9A1CC41-973B-414B-B4B5-2641831FFD07}" dt="2022-08-15T05:05:13.587" v="36419" actId="478"/>
          <ac:picMkLst>
            <pc:docMk/>
            <pc:sldMk cId="1726633183" sldId="343"/>
            <ac:picMk id="9" creationId="{EE276B13-84A1-46EC-9E1C-2EAE18C763C4}"/>
          </ac:picMkLst>
        </pc:picChg>
        <pc:picChg chg="add del mod">
          <ac:chgData name="li bo" userId="86e360d6c7446f46" providerId="LiveId" clId="{B9A1CC41-973B-414B-B4B5-2641831FFD07}" dt="2022-08-15T05:05:02.971" v="36404" actId="478"/>
          <ac:picMkLst>
            <pc:docMk/>
            <pc:sldMk cId="1726633183" sldId="343"/>
            <ac:picMk id="10" creationId="{7C03B249-EACA-48DC-834B-1B15A495B49C}"/>
          </ac:picMkLst>
        </pc:picChg>
        <pc:picChg chg="mod ord">
          <ac:chgData name="li bo" userId="86e360d6c7446f46" providerId="LiveId" clId="{B9A1CC41-973B-414B-B4B5-2641831FFD07}" dt="2022-08-15T05:08:56.860" v="36432" actId="1076"/>
          <ac:picMkLst>
            <pc:docMk/>
            <pc:sldMk cId="1726633183" sldId="343"/>
            <ac:picMk id="12" creationId="{66FB69C6-0159-473D-8EB3-99D52B087B11}"/>
          </ac:picMkLst>
        </pc:picChg>
        <pc:picChg chg="del mod ord">
          <ac:chgData name="li bo" userId="86e360d6c7446f46" providerId="LiveId" clId="{B9A1CC41-973B-414B-B4B5-2641831FFD07}" dt="2022-08-15T05:21:00.772" v="36809" actId="478"/>
          <ac:picMkLst>
            <pc:docMk/>
            <pc:sldMk cId="1726633183" sldId="343"/>
            <ac:picMk id="14" creationId="{23A38FF6-68D4-4477-920B-5D5296724B5D}"/>
          </ac:picMkLst>
        </pc:picChg>
        <pc:picChg chg="del mod ord">
          <ac:chgData name="li bo" userId="86e360d6c7446f46" providerId="LiveId" clId="{B9A1CC41-973B-414B-B4B5-2641831FFD07}" dt="2022-08-15T05:21:15.167" v="36826" actId="478"/>
          <ac:picMkLst>
            <pc:docMk/>
            <pc:sldMk cId="1726633183" sldId="343"/>
            <ac:picMk id="17" creationId="{6B26385E-A437-43C0-AD7C-0FDC1BE6824C}"/>
          </ac:picMkLst>
        </pc:picChg>
        <pc:picChg chg="del mod ord">
          <ac:chgData name="li bo" userId="86e360d6c7446f46" providerId="LiveId" clId="{B9A1CC41-973B-414B-B4B5-2641831FFD07}" dt="2022-08-15T05:21:21.095" v="36840" actId="478"/>
          <ac:picMkLst>
            <pc:docMk/>
            <pc:sldMk cId="1726633183" sldId="343"/>
            <ac:picMk id="19" creationId="{D086414F-C6AA-4DF6-9CFA-672BD48271DA}"/>
          </ac:picMkLst>
        </pc:picChg>
        <pc:picChg chg="mod ord">
          <ac:chgData name="li bo" userId="86e360d6c7446f46" providerId="LiveId" clId="{B9A1CC41-973B-414B-B4B5-2641831FFD07}" dt="2022-08-15T05:21:28.154" v="36843" actId="1076"/>
          <ac:picMkLst>
            <pc:docMk/>
            <pc:sldMk cId="1726633183" sldId="343"/>
            <ac:picMk id="21" creationId="{8A8A0EBD-0FD1-439F-B1CA-3BC7EAA26980}"/>
          </ac:picMkLst>
        </pc:picChg>
      </pc:sldChg>
      <pc:sldChg chg="modSp add mod">
        <pc:chgData name="li bo" userId="86e360d6c7446f46" providerId="LiveId" clId="{B9A1CC41-973B-414B-B4B5-2641831FFD07}" dt="2022-08-15T02:12:21.440" v="34187" actId="20577"/>
        <pc:sldMkLst>
          <pc:docMk/>
          <pc:sldMk cId="2837135117" sldId="344"/>
        </pc:sldMkLst>
        <pc:spChg chg="mod">
          <ac:chgData name="li bo" userId="86e360d6c7446f46" providerId="LiveId" clId="{B9A1CC41-973B-414B-B4B5-2641831FFD07}" dt="2022-08-15T02:12:21.440" v="34187" actId="20577"/>
          <ac:spMkLst>
            <pc:docMk/>
            <pc:sldMk cId="2837135117" sldId="344"/>
            <ac:spMk id="2" creationId="{B20157B0-A951-4569-8AD2-404C79352611}"/>
          </ac:spMkLst>
        </pc:spChg>
      </pc:sldChg>
      <pc:sldChg chg="addSp delSp modSp add mod ord">
        <pc:chgData name="li bo" userId="86e360d6c7446f46" providerId="LiveId" clId="{B9A1CC41-973B-414B-B4B5-2641831FFD07}" dt="2022-08-15T07:39:48.369" v="39613" actId="20577"/>
        <pc:sldMkLst>
          <pc:docMk/>
          <pc:sldMk cId="3785660520" sldId="345"/>
        </pc:sldMkLst>
        <pc:spChg chg="mod">
          <ac:chgData name="li bo" userId="86e360d6c7446f46" providerId="LiveId" clId="{B9A1CC41-973B-414B-B4B5-2641831FFD07}" dt="2022-08-15T05:07:29.946" v="36431" actId="20577"/>
          <ac:spMkLst>
            <pc:docMk/>
            <pc:sldMk cId="3785660520" sldId="345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7:39:48.369" v="39613" actId="20577"/>
          <ac:spMkLst>
            <pc:docMk/>
            <pc:sldMk cId="3785660520" sldId="345"/>
            <ac:spMk id="3" creationId="{400792E5-9ED7-46C4-9C77-27C8DA7ECC9A}"/>
          </ac:spMkLst>
        </pc:spChg>
        <pc:picChg chg="add del mod">
          <ac:chgData name="li bo" userId="86e360d6c7446f46" providerId="LiveId" clId="{B9A1CC41-973B-414B-B4B5-2641831FFD07}" dt="2022-08-15T05:01:54.254" v="36366" actId="21"/>
          <ac:picMkLst>
            <pc:docMk/>
            <pc:sldMk cId="3785660520" sldId="345"/>
            <ac:picMk id="5" creationId="{6D822E34-6F03-4A4A-B38A-264E192B3B85}"/>
          </ac:picMkLst>
        </pc:picChg>
        <pc:picChg chg="add del mod">
          <ac:chgData name="li bo" userId="86e360d6c7446f46" providerId="LiveId" clId="{B9A1CC41-973B-414B-B4B5-2641831FFD07}" dt="2022-08-15T05:27:47.080" v="36974" actId="478"/>
          <ac:picMkLst>
            <pc:docMk/>
            <pc:sldMk cId="3785660520" sldId="345"/>
            <ac:picMk id="6" creationId="{44286166-BB3D-4700-99EF-5FF8D730F1CA}"/>
          </ac:picMkLst>
        </pc:picChg>
        <pc:picChg chg="del mod ord">
          <ac:chgData name="li bo" userId="86e360d6c7446f46" providerId="LiveId" clId="{B9A1CC41-973B-414B-B4B5-2641831FFD07}" dt="2022-08-15T05:29:16.320" v="36997" actId="478"/>
          <ac:picMkLst>
            <pc:docMk/>
            <pc:sldMk cId="3785660520" sldId="345"/>
            <ac:picMk id="8" creationId="{99748A66-D24F-425B-8076-B91EA21B62EB}"/>
          </ac:picMkLst>
        </pc:picChg>
        <pc:picChg chg="del mod ord">
          <ac:chgData name="li bo" userId="86e360d6c7446f46" providerId="LiveId" clId="{B9A1CC41-973B-414B-B4B5-2641831FFD07}" dt="2022-08-15T05:30:26.076" v="37011" actId="478"/>
          <ac:picMkLst>
            <pc:docMk/>
            <pc:sldMk cId="3785660520" sldId="345"/>
            <ac:picMk id="10" creationId="{C2582780-B4DE-4636-A92B-6BA83F225829}"/>
          </ac:picMkLst>
        </pc:picChg>
        <pc:picChg chg="del mod ord">
          <ac:chgData name="li bo" userId="86e360d6c7446f46" providerId="LiveId" clId="{B9A1CC41-973B-414B-B4B5-2641831FFD07}" dt="2022-08-15T05:30:39.605" v="37027" actId="478"/>
          <ac:picMkLst>
            <pc:docMk/>
            <pc:sldMk cId="3785660520" sldId="345"/>
            <ac:picMk id="12" creationId="{C64C46F0-CACF-445F-A979-151F8F09716D}"/>
          </ac:picMkLst>
        </pc:picChg>
        <pc:picChg chg="del mod ord">
          <ac:chgData name="li bo" userId="86e360d6c7446f46" providerId="LiveId" clId="{B9A1CC41-973B-414B-B4B5-2641831FFD07}" dt="2022-08-15T05:33:53.739" v="37112" actId="478"/>
          <ac:picMkLst>
            <pc:docMk/>
            <pc:sldMk cId="3785660520" sldId="345"/>
            <ac:picMk id="14" creationId="{B74B9F2F-6D82-4A6A-A9AE-1A8672F7D83E}"/>
          </ac:picMkLst>
        </pc:picChg>
        <pc:picChg chg="del mod ord">
          <ac:chgData name="li bo" userId="86e360d6c7446f46" providerId="LiveId" clId="{B9A1CC41-973B-414B-B4B5-2641831FFD07}" dt="2022-08-15T05:34:31.246" v="37127" actId="478"/>
          <ac:picMkLst>
            <pc:docMk/>
            <pc:sldMk cId="3785660520" sldId="345"/>
            <ac:picMk id="16" creationId="{0551A885-5A8F-49C1-9918-DB547C056D07}"/>
          </ac:picMkLst>
        </pc:picChg>
        <pc:picChg chg="mod ord">
          <ac:chgData name="li bo" userId="86e360d6c7446f46" providerId="LiveId" clId="{B9A1CC41-973B-414B-B4B5-2641831FFD07}" dt="2022-08-15T05:34:31.246" v="37129" actId="962"/>
          <ac:picMkLst>
            <pc:docMk/>
            <pc:sldMk cId="3785660520" sldId="345"/>
            <ac:picMk id="18" creationId="{FD92C982-8B3A-48A1-BA87-5EF0B6E562EA}"/>
          </ac:picMkLst>
        </pc:picChg>
      </pc:sldChg>
      <pc:sldChg chg="addSp delSp modSp add mod modNotesTx">
        <pc:chgData name="li bo" userId="86e360d6c7446f46" providerId="LiveId" clId="{B9A1CC41-973B-414B-B4B5-2641831FFD07}" dt="2022-08-15T03:23:48.044" v="35006" actId="20577"/>
        <pc:sldMkLst>
          <pc:docMk/>
          <pc:sldMk cId="92276727" sldId="346"/>
        </pc:sldMkLst>
        <pc:spChg chg="mod">
          <ac:chgData name="li bo" userId="86e360d6c7446f46" providerId="LiveId" clId="{B9A1CC41-973B-414B-B4B5-2641831FFD07}" dt="2022-08-15T03:23:48.044" v="35006" actId="20577"/>
          <ac:spMkLst>
            <pc:docMk/>
            <pc:sldMk cId="92276727" sldId="346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3:09:00.808" v="34520" actId="6549"/>
          <ac:spMkLst>
            <pc:docMk/>
            <pc:sldMk cId="92276727" sldId="346"/>
            <ac:spMk id="3" creationId="{400792E5-9ED7-46C4-9C77-27C8DA7ECC9A}"/>
          </ac:spMkLst>
        </pc:spChg>
        <pc:spChg chg="add del">
          <ac:chgData name="li bo" userId="86e360d6c7446f46" providerId="LiveId" clId="{B9A1CC41-973B-414B-B4B5-2641831FFD07}" dt="2022-08-15T02:59:22.091" v="34446" actId="478"/>
          <ac:spMkLst>
            <pc:docMk/>
            <pc:sldMk cId="92276727" sldId="346"/>
            <ac:spMk id="7" creationId="{2FD00146-3729-459F-A2EC-66DC110A340A}"/>
          </ac:spMkLst>
        </pc:spChg>
        <pc:picChg chg="add mod">
          <ac:chgData name="li bo" userId="86e360d6c7446f46" providerId="LiveId" clId="{B9A1CC41-973B-414B-B4B5-2641831FFD07}" dt="2022-08-15T03:07:32.367" v="34490" actId="1076"/>
          <ac:picMkLst>
            <pc:docMk/>
            <pc:sldMk cId="92276727" sldId="346"/>
            <ac:picMk id="5" creationId="{A9C51643-5C46-44C3-AD69-EFE5A2FB1414}"/>
          </ac:picMkLst>
        </pc:picChg>
        <pc:picChg chg="add mod">
          <ac:chgData name="li bo" userId="86e360d6c7446f46" providerId="LiveId" clId="{B9A1CC41-973B-414B-B4B5-2641831FFD07}" dt="2022-08-15T03:07:30.533" v="34488" actId="1076"/>
          <ac:picMkLst>
            <pc:docMk/>
            <pc:sldMk cId="92276727" sldId="346"/>
            <ac:picMk id="9" creationId="{27634309-5EBE-4BE8-AE96-897B0C2F3A51}"/>
          </ac:picMkLst>
        </pc:picChg>
      </pc:sldChg>
      <pc:sldChg chg="addSp modSp add mod">
        <pc:chgData name="li bo" userId="86e360d6c7446f46" providerId="LiveId" clId="{B9A1CC41-973B-414B-B4B5-2641831FFD07}" dt="2022-08-15T07:11:50.393" v="38722" actId="20577"/>
        <pc:sldMkLst>
          <pc:docMk/>
          <pc:sldMk cId="470485370" sldId="347"/>
        </pc:sldMkLst>
        <pc:spChg chg="mod">
          <ac:chgData name="li bo" userId="86e360d6c7446f46" providerId="LiveId" clId="{B9A1CC41-973B-414B-B4B5-2641831FFD07}" dt="2022-08-15T03:19:26.455" v="34829" actId="20577"/>
          <ac:spMkLst>
            <pc:docMk/>
            <pc:sldMk cId="470485370" sldId="347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7:11:50.393" v="38722" actId="20577"/>
          <ac:spMkLst>
            <pc:docMk/>
            <pc:sldMk cId="470485370" sldId="347"/>
            <ac:spMk id="3" creationId="{400792E5-9ED7-46C4-9C77-27C8DA7ECC9A}"/>
          </ac:spMkLst>
        </pc:spChg>
        <pc:picChg chg="add mod">
          <ac:chgData name="li bo" userId="86e360d6c7446f46" providerId="LiveId" clId="{B9A1CC41-973B-414B-B4B5-2641831FFD07}" dt="2022-08-15T03:24:47.492" v="35023" actId="1076"/>
          <ac:picMkLst>
            <pc:docMk/>
            <pc:sldMk cId="470485370" sldId="347"/>
            <ac:picMk id="5" creationId="{47B34A70-812E-4B2D-9228-C893D2728057}"/>
          </ac:picMkLst>
        </pc:picChg>
      </pc:sldChg>
      <pc:sldChg chg="addSp delSp modSp add mod">
        <pc:chgData name="li bo" userId="86e360d6c7446f46" providerId="LiveId" clId="{B9A1CC41-973B-414B-B4B5-2641831FFD07}" dt="2022-08-15T06:18:57.593" v="37657" actId="1076"/>
        <pc:sldMkLst>
          <pc:docMk/>
          <pc:sldMk cId="2775851698" sldId="348"/>
        </pc:sldMkLst>
        <pc:spChg chg="mod">
          <ac:chgData name="li bo" userId="86e360d6c7446f46" providerId="LiveId" clId="{B9A1CC41-973B-414B-B4B5-2641831FFD07}" dt="2022-08-15T03:53:50.266" v="35991" actId="21"/>
          <ac:spMkLst>
            <pc:docMk/>
            <pc:sldMk cId="2775851698" sldId="348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6:18:55.567" v="37656" actId="27636"/>
          <ac:spMkLst>
            <pc:docMk/>
            <pc:sldMk cId="2775851698" sldId="348"/>
            <ac:spMk id="3" creationId="{400792E5-9ED7-46C4-9C77-27C8DA7ECC9A}"/>
          </ac:spMkLst>
        </pc:spChg>
        <pc:spChg chg="add del mod">
          <ac:chgData name="li bo" userId="86e360d6c7446f46" providerId="LiveId" clId="{B9A1CC41-973B-414B-B4B5-2641831FFD07}" dt="2022-08-15T04:57:37.260" v="36256" actId="478"/>
          <ac:spMkLst>
            <pc:docMk/>
            <pc:sldMk cId="2775851698" sldId="348"/>
            <ac:spMk id="19" creationId="{8CA9FC50-0697-478E-8D88-ADC6080E00BA}"/>
          </ac:spMkLst>
        </pc:spChg>
        <pc:spChg chg="del ord">
          <ac:chgData name="li bo" userId="86e360d6c7446f46" providerId="LiveId" clId="{B9A1CC41-973B-414B-B4B5-2641831FFD07}" dt="2022-08-15T05:01:22.596" v="36356" actId="478"/>
          <ac:spMkLst>
            <pc:docMk/>
            <pc:sldMk cId="2775851698" sldId="348"/>
            <ac:spMk id="34" creationId="{CDF7137D-F192-4F8B-9E4E-2445F280BFD9}"/>
          </ac:spMkLst>
        </pc:spChg>
        <pc:grpChg chg="add mod">
          <ac:chgData name="li bo" userId="86e360d6c7446f46" providerId="LiveId" clId="{B9A1CC41-973B-414B-B4B5-2641831FFD07}" dt="2022-08-15T06:18:57.593" v="37657" actId="1076"/>
          <ac:grpSpMkLst>
            <pc:docMk/>
            <pc:sldMk cId="2775851698" sldId="348"/>
            <ac:grpSpMk id="6" creationId="{5DB8F6ED-29D9-4E3A-B97A-6C836BE8E278}"/>
          </ac:grpSpMkLst>
        </pc:grpChg>
        <pc:grpChg chg="add mod">
          <ac:chgData name="li bo" userId="86e360d6c7446f46" providerId="LiveId" clId="{B9A1CC41-973B-414B-B4B5-2641831FFD07}" dt="2022-08-15T05:01:05.001" v="36336" actId="1076"/>
          <ac:grpSpMkLst>
            <pc:docMk/>
            <pc:sldMk cId="2775851698" sldId="348"/>
            <ac:grpSpMk id="32" creationId="{52E8B922-A076-4ABD-8D9C-87471DA7B638}"/>
          </ac:grpSpMkLst>
        </pc:grpChg>
        <pc:grpChg chg="add mod">
          <ac:chgData name="li bo" userId="86e360d6c7446f46" providerId="LiveId" clId="{B9A1CC41-973B-414B-B4B5-2641831FFD07}" dt="2022-08-15T05:01:00.723" v="36335" actId="164"/>
          <ac:grpSpMkLst>
            <pc:docMk/>
            <pc:sldMk cId="2775851698" sldId="348"/>
            <ac:grpSpMk id="33" creationId="{67CE52FE-86BA-416F-93E6-B65F1D08D999}"/>
          </ac:grpSpMkLst>
        </pc:grpChg>
        <pc:grpChg chg="mod ord">
          <ac:chgData name="li bo" userId="86e360d6c7446f46" providerId="LiveId" clId="{B9A1CC41-973B-414B-B4B5-2641831FFD07}" dt="2022-08-15T05:01:37.631" v="36364" actId="1076"/>
          <ac:grpSpMkLst>
            <pc:docMk/>
            <pc:sldMk cId="2775851698" sldId="348"/>
            <ac:grpSpMk id="37" creationId="{1EEED07A-2887-4714-A4C4-16E9B5708A69}"/>
          </ac:grpSpMkLst>
        </pc:grpChg>
        <pc:picChg chg="add del mod">
          <ac:chgData name="li bo" userId="86e360d6c7446f46" providerId="LiveId" clId="{B9A1CC41-973B-414B-B4B5-2641831FFD07}" dt="2022-08-15T04:01:29.872" v="36141" actId="478"/>
          <ac:picMkLst>
            <pc:docMk/>
            <pc:sldMk cId="2775851698" sldId="348"/>
            <ac:picMk id="4" creationId="{3769B2ED-DE91-4C13-A1DE-43EA95F2393C}"/>
          </ac:picMkLst>
        </pc:picChg>
        <pc:picChg chg="add del mod">
          <ac:chgData name="li bo" userId="86e360d6c7446f46" providerId="LiveId" clId="{B9A1CC41-973B-414B-B4B5-2641831FFD07}" dt="2022-08-15T04:01:39.245" v="36146" actId="478"/>
          <ac:picMkLst>
            <pc:docMk/>
            <pc:sldMk cId="2775851698" sldId="348"/>
            <ac:picMk id="5" creationId="{99C0B661-355C-4B98-9976-AE18ABE1AF51}"/>
          </ac:picMkLst>
        </pc:picChg>
        <pc:picChg chg="mod">
          <ac:chgData name="li bo" userId="86e360d6c7446f46" providerId="LiveId" clId="{B9A1CC41-973B-414B-B4B5-2641831FFD07}" dt="2022-08-15T06:18:57.593" v="37657" actId="1076"/>
          <ac:picMkLst>
            <pc:docMk/>
            <pc:sldMk cId="2775851698" sldId="348"/>
            <ac:picMk id="7" creationId="{D9FFA005-B310-42E3-9798-7D96E6BC1587}"/>
          </ac:picMkLst>
        </pc:picChg>
        <pc:picChg chg="mod">
          <ac:chgData name="li bo" userId="86e360d6c7446f46" providerId="LiveId" clId="{B9A1CC41-973B-414B-B4B5-2641831FFD07}" dt="2022-08-15T06:18:57.593" v="37657" actId="1076"/>
          <ac:picMkLst>
            <pc:docMk/>
            <pc:sldMk cId="2775851698" sldId="348"/>
            <ac:picMk id="8" creationId="{2887AC01-D989-4280-B6D4-DBA1D88BABE6}"/>
          </ac:picMkLst>
        </pc:picChg>
        <pc:picChg chg="add mod">
          <ac:chgData name="li bo" userId="86e360d6c7446f46" providerId="LiveId" clId="{B9A1CC41-973B-414B-B4B5-2641831FFD07}" dt="2022-08-15T05:01:00.723" v="36335" actId="164"/>
          <ac:picMkLst>
            <pc:docMk/>
            <pc:sldMk cId="2775851698" sldId="348"/>
            <ac:picMk id="10" creationId="{EDC82D86-FCD1-4F88-930F-A4BB47C3FEA8}"/>
          </ac:picMkLst>
        </pc:picChg>
        <pc:picChg chg="del mod">
          <ac:chgData name="li bo" userId="86e360d6c7446f46" providerId="LiveId" clId="{B9A1CC41-973B-414B-B4B5-2641831FFD07}" dt="2022-08-15T04:07:33.872" v="36210" actId="478"/>
          <ac:picMkLst>
            <pc:docMk/>
            <pc:sldMk cId="2775851698" sldId="348"/>
            <ac:picMk id="12" creationId="{EF31938A-1599-4A78-A4FF-99E21E22332D}"/>
          </ac:picMkLst>
        </pc:picChg>
        <pc:picChg chg="del mod ord">
          <ac:chgData name="li bo" userId="86e360d6c7446f46" providerId="LiveId" clId="{B9A1CC41-973B-414B-B4B5-2641831FFD07}" dt="2022-08-15T05:01:22.596" v="36353" actId="478"/>
          <ac:picMkLst>
            <pc:docMk/>
            <pc:sldMk cId="2775851698" sldId="348"/>
            <ac:picMk id="14" creationId="{6DAE2313-FDB8-44A8-A9AE-9980FE7A5BED}"/>
          </ac:picMkLst>
        </pc:picChg>
        <pc:picChg chg="add del mod">
          <ac:chgData name="li bo" userId="86e360d6c7446f46" providerId="LiveId" clId="{B9A1CC41-973B-414B-B4B5-2641831FFD07}" dt="2022-08-15T04:56:21.104" v="36228"/>
          <ac:picMkLst>
            <pc:docMk/>
            <pc:sldMk cId="2775851698" sldId="348"/>
            <ac:picMk id="15" creationId="{FE9450D6-787F-461B-B4A1-D1BDF5E7D6F3}"/>
          </ac:picMkLst>
        </pc:picChg>
        <pc:picChg chg="add del mod">
          <ac:chgData name="li bo" userId="86e360d6c7446f46" providerId="LiveId" clId="{B9A1CC41-973B-414B-B4B5-2641831FFD07}" dt="2022-08-15T04:56:21.104" v="36228"/>
          <ac:picMkLst>
            <pc:docMk/>
            <pc:sldMk cId="2775851698" sldId="348"/>
            <ac:picMk id="16" creationId="{C5E165A1-3AC6-453D-A9AB-4581CD5A9493}"/>
          </ac:picMkLst>
        </pc:picChg>
        <pc:picChg chg="add mod">
          <ac:chgData name="li bo" userId="86e360d6c7446f46" providerId="LiveId" clId="{B9A1CC41-973B-414B-B4B5-2641831FFD07}" dt="2022-08-15T05:00:57.002" v="36334" actId="164"/>
          <ac:picMkLst>
            <pc:docMk/>
            <pc:sldMk cId="2775851698" sldId="348"/>
            <ac:picMk id="17" creationId="{3FF91C9A-A2A2-4D8F-87C5-A6655584BFB7}"/>
          </ac:picMkLst>
        </pc:picChg>
        <pc:picChg chg="add del mod">
          <ac:chgData name="li bo" userId="86e360d6c7446f46" providerId="LiveId" clId="{B9A1CC41-973B-414B-B4B5-2641831FFD07}" dt="2022-08-15T04:58:27.036" v="36271" actId="478"/>
          <ac:picMkLst>
            <pc:docMk/>
            <pc:sldMk cId="2775851698" sldId="348"/>
            <ac:picMk id="18" creationId="{D814156A-4D0A-49D6-9B90-2CBBE4EE2FFF}"/>
          </ac:picMkLst>
        </pc:picChg>
        <pc:picChg chg="del mod">
          <ac:chgData name="li bo" userId="86e360d6c7446f46" providerId="LiveId" clId="{B9A1CC41-973B-414B-B4B5-2641831FFD07}" dt="2022-08-15T04:59:09.831" v="36303" actId="478"/>
          <ac:picMkLst>
            <pc:docMk/>
            <pc:sldMk cId="2775851698" sldId="348"/>
            <ac:picMk id="21" creationId="{AB96578C-CF17-492F-A3BA-60D31A9910DB}"/>
          </ac:picMkLst>
        </pc:picChg>
        <pc:picChg chg="del mod ord">
          <ac:chgData name="li bo" userId="86e360d6c7446f46" providerId="LiveId" clId="{B9A1CC41-973B-414B-B4B5-2641831FFD07}" dt="2022-08-15T04:58:39.548" v="36285" actId="478"/>
          <ac:picMkLst>
            <pc:docMk/>
            <pc:sldMk cId="2775851698" sldId="348"/>
            <ac:picMk id="23" creationId="{C11067C2-4A7F-4186-A105-4951FBB7D688}"/>
          </ac:picMkLst>
        </pc:picChg>
        <pc:picChg chg="del mod ord">
          <ac:chgData name="li bo" userId="86e360d6c7446f46" providerId="LiveId" clId="{B9A1CC41-973B-414B-B4B5-2641831FFD07}" dt="2022-08-15T04:58:57.179" v="36300" actId="478"/>
          <ac:picMkLst>
            <pc:docMk/>
            <pc:sldMk cId="2775851698" sldId="348"/>
            <ac:picMk id="25" creationId="{2260F17D-BE79-49F5-8B1F-EC414F55EE97}"/>
          </ac:picMkLst>
        </pc:picChg>
        <pc:picChg chg="del mod ord">
          <ac:chgData name="li bo" userId="86e360d6c7446f46" providerId="LiveId" clId="{B9A1CC41-973B-414B-B4B5-2641831FFD07}" dt="2022-08-15T05:00:08.075" v="36313" actId="478"/>
          <ac:picMkLst>
            <pc:docMk/>
            <pc:sldMk cId="2775851698" sldId="348"/>
            <ac:picMk id="27" creationId="{8060EE62-179C-414E-8328-556B1ED42B2A}"/>
          </ac:picMkLst>
        </pc:picChg>
        <pc:picChg chg="mod ord">
          <ac:chgData name="li bo" userId="86e360d6c7446f46" providerId="LiveId" clId="{B9A1CC41-973B-414B-B4B5-2641831FFD07}" dt="2022-08-15T05:00:57.002" v="36334" actId="164"/>
          <ac:picMkLst>
            <pc:docMk/>
            <pc:sldMk cId="2775851698" sldId="348"/>
            <ac:picMk id="29" creationId="{75D0AF54-BC99-4431-83A6-0C5D6FD80734}"/>
          </ac:picMkLst>
        </pc:picChg>
        <pc:picChg chg="mod">
          <ac:chgData name="li bo" userId="86e360d6c7446f46" providerId="LiveId" clId="{B9A1CC41-973B-414B-B4B5-2641831FFD07}" dt="2022-08-15T05:00:57.002" v="36334" actId="164"/>
          <ac:picMkLst>
            <pc:docMk/>
            <pc:sldMk cId="2775851698" sldId="348"/>
            <ac:picMk id="31" creationId="{A9E40309-97D0-4C2A-A324-921207EB88D5}"/>
          </ac:picMkLst>
        </pc:picChg>
        <pc:picChg chg="mod ord">
          <ac:chgData name="li bo" userId="86e360d6c7446f46" providerId="LiveId" clId="{B9A1CC41-973B-414B-B4B5-2641831FFD07}" dt="2022-08-15T05:01:39.893" v="36365" actId="1076"/>
          <ac:picMkLst>
            <pc:docMk/>
            <pc:sldMk cId="2775851698" sldId="348"/>
            <ac:picMk id="36" creationId="{B412D27A-10DF-4FC5-BF58-20AE9035EB30}"/>
          </ac:picMkLst>
        </pc:picChg>
      </pc:sldChg>
      <pc:sldChg chg="addSp delSp modSp add mod">
        <pc:chgData name="li bo" userId="86e360d6c7446f46" providerId="LiveId" clId="{B9A1CC41-973B-414B-B4B5-2641831FFD07}" dt="2022-08-15T07:50:25.214" v="39656" actId="1076"/>
        <pc:sldMkLst>
          <pc:docMk/>
          <pc:sldMk cId="2634167800" sldId="349"/>
        </pc:sldMkLst>
        <pc:spChg chg="mod">
          <ac:chgData name="li bo" userId="86e360d6c7446f46" providerId="LiveId" clId="{B9A1CC41-973B-414B-B4B5-2641831FFD07}" dt="2022-08-15T07:18:53.959" v="38799" actId="20577"/>
          <ac:spMkLst>
            <pc:docMk/>
            <pc:sldMk cId="2634167800" sldId="349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6:41:28.098" v="38289" actId="20577"/>
          <ac:spMkLst>
            <pc:docMk/>
            <pc:sldMk cId="2634167800" sldId="349"/>
            <ac:spMk id="3" creationId="{400792E5-9ED7-46C4-9C77-27C8DA7ECC9A}"/>
          </ac:spMkLst>
        </pc:spChg>
        <pc:picChg chg="add mod modCrop">
          <ac:chgData name="li bo" userId="86e360d6c7446f46" providerId="LiveId" clId="{B9A1CC41-973B-414B-B4B5-2641831FFD07}" dt="2022-08-15T07:50:24.870" v="39655" actId="1076"/>
          <ac:picMkLst>
            <pc:docMk/>
            <pc:sldMk cId="2634167800" sldId="349"/>
            <ac:picMk id="5" creationId="{01A95779-ECF5-45FA-A909-AC817BEF25B3}"/>
          </ac:picMkLst>
        </pc:picChg>
        <pc:picChg chg="del mod">
          <ac:chgData name="li bo" userId="86e360d6c7446f46" providerId="LiveId" clId="{B9A1CC41-973B-414B-B4B5-2641831FFD07}" dt="2022-08-15T06:31:16.937" v="37985" actId="478"/>
          <ac:picMkLst>
            <pc:docMk/>
            <pc:sldMk cId="2634167800" sldId="349"/>
            <ac:picMk id="7" creationId="{24CDE48B-8003-4F60-8E48-1F0EDAA8703E}"/>
          </ac:picMkLst>
        </pc:picChg>
        <pc:picChg chg="mod ord">
          <ac:chgData name="li bo" userId="86e360d6c7446f46" providerId="LiveId" clId="{B9A1CC41-973B-414B-B4B5-2641831FFD07}" dt="2022-08-15T07:50:25.214" v="39656" actId="1076"/>
          <ac:picMkLst>
            <pc:docMk/>
            <pc:sldMk cId="2634167800" sldId="349"/>
            <ac:picMk id="9" creationId="{EE878C2F-082C-4604-B372-9B55236ACB99}"/>
          </ac:picMkLst>
        </pc:picChg>
      </pc:sldChg>
      <pc:sldChg chg="addSp delSp modSp add mod">
        <pc:chgData name="li bo" userId="86e360d6c7446f46" providerId="LiveId" clId="{B9A1CC41-973B-414B-B4B5-2641831FFD07}" dt="2022-08-15T08:16:39.527" v="39908" actId="20577"/>
        <pc:sldMkLst>
          <pc:docMk/>
          <pc:sldMk cId="1221842163" sldId="350"/>
        </pc:sldMkLst>
        <pc:spChg chg="mod">
          <ac:chgData name="li bo" userId="86e360d6c7446f46" providerId="LiveId" clId="{B9A1CC41-973B-414B-B4B5-2641831FFD07}" dt="2022-08-15T07:51:34.565" v="39735" actId="20577"/>
          <ac:spMkLst>
            <pc:docMk/>
            <pc:sldMk cId="1221842163" sldId="350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8:16:39.527" v="39908" actId="20577"/>
          <ac:spMkLst>
            <pc:docMk/>
            <pc:sldMk cId="1221842163" sldId="350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5T06:36:18.089" v="38151" actId="478"/>
          <ac:picMkLst>
            <pc:docMk/>
            <pc:sldMk cId="1221842163" sldId="350"/>
            <ac:picMk id="5" creationId="{01A95779-ECF5-45FA-A909-AC817BEF25B3}"/>
          </ac:picMkLst>
        </pc:picChg>
        <pc:picChg chg="mod ord">
          <ac:chgData name="li bo" userId="86e360d6c7446f46" providerId="LiveId" clId="{B9A1CC41-973B-414B-B4B5-2641831FFD07}" dt="2022-08-15T07:45:03.298" v="39646" actId="1076"/>
          <ac:picMkLst>
            <pc:docMk/>
            <pc:sldMk cId="1221842163" sldId="350"/>
            <ac:picMk id="6" creationId="{C137615E-FA75-4ADF-A844-67EE019E8D7D}"/>
          </ac:picMkLst>
        </pc:picChg>
        <pc:picChg chg="add del mod">
          <ac:chgData name="li bo" userId="86e360d6c7446f46" providerId="LiveId" clId="{B9A1CC41-973B-414B-B4B5-2641831FFD07}" dt="2022-08-15T07:32:54.118" v="39119" actId="478"/>
          <ac:picMkLst>
            <pc:docMk/>
            <pc:sldMk cId="1221842163" sldId="350"/>
            <ac:picMk id="8" creationId="{8420574E-6FEE-4B31-A52F-FC2128218CBD}"/>
          </ac:picMkLst>
        </pc:picChg>
        <pc:picChg chg="del mod">
          <ac:chgData name="li bo" userId="86e360d6c7446f46" providerId="LiveId" clId="{B9A1CC41-973B-414B-B4B5-2641831FFD07}" dt="2022-08-15T06:36:35.264" v="38164" actId="478"/>
          <ac:picMkLst>
            <pc:docMk/>
            <pc:sldMk cId="1221842163" sldId="350"/>
            <ac:picMk id="9" creationId="{EE878C2F-082C-4604-B372-9B55236ACB99}"/>
          </ac:picMkLst>
        </pc:picChg>
        <pc:picChg chg="del mod ord">
          <ac:chgData name="li bo" userId="86e360d6c7446f46" providerId="LiveId" clId="{B9A1CC41-973B-414B-B4B5-2641831FFD07}" dt="2022-08-15T07:33:37.612" v="39122" actId="478"/>
          <ac:picMkLst>
            <pc:docMk/>
            <pc:sldMk cId="1221842163" sldId="350"/>
            <ac:picMk id="10" creationId="{28B068EF-1914-4A2A-A23D-ECEDDB9AB468}"/>
          </ac:picMkLst>
        </pc:picChg>
      </pc:sldChg>
      <pc:sldChg chg="addSp delSp modSp add mod">
        <pc:chgData name="li bo" userId="86e360d6c7446f46" providerId="LiveId" clId="{B9A1CC41-973B-414B-B4B5-2641831FFD07}" dt="2022-08-15T09:12:09.743" v="40452" actId="1076"/>
        <pc:sldMkLst>
          <pc:docMk/>
          <pc:sldMk cId="780790011" sldId="351"/>
        </pc:sldMkLst>
        <pc:spChg chg="mod">
          <ac:chgData name="li bo" userId="86e360d6c7446f46" providerId="LiveId" clId="{B9A1CC41-973B-414B-B4B5-2641831FFD07}" dt="2022-08-15T08:25:41.822" v="39957" actId="20577"/>
          <ac:spMkLst>
            <pc:docMk/>
            <pc:sldMk cId="780790011" sldId="351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8:28:01.209" v="40006" actId="1076"/>
          <ac:spMkLst>
            <pc:docMk/>
            <pc:sldMk cId="780790011" sldId="351"/>
            <ac:spMk id="3" creationId="{400792E5-9ED7-46C4-9C77-27C8DA7ECC9A}"/>
          </ac:spMkLst>
        </pc:spChg>
        <pc:spChg chg="add mod">
          <ac:chgData name="li bo" userId="86e360d6c7446f46" providerId="LiveId" clId="{B9A1CC41-973B-414B-B4B5-2641831FFD07}" dt="2022-08-15T08:35:01.545" v="40232"/>
          <ac:spMkLst>
            <pc:docMk/>
            <pc:sldMk cId="780790011" sldId="351"/>
            <ac:spMk id="8" creationId="{AB98716A-9303-4B05-9133-66EBACFB17F8}"/>
          </ac:spMkLst>
        </pc:spChg>
        <pc:spChg chg="add del mod">
          <ac:chgData name="li bo" userId="86e360d6c7446f46" providerId="LiveId" clId="{B9A1CC41-973B-414B-B4B5-2641831FFD07}" dt="2022-08-15T08:30:04.764" v="40021" actId="478"/>
          <ac:spMkLst>
            <pc:docMk/>
            <pc:sldMk cId="780790011" sldId="351"/>
            <ac:spMk id="9" creationId="{7024C14E-60C5-4894-AA65-BD3E10303108}"/>
          </ac:spMkLst>
        </pc:spChg>
        <pc:spChg chg="add mod">
          <ac:chgData name="li bo" userId="86e360d6c7446f46" providerId="LiveId" clId="{B9A1CC41-973B-414B-B4B5-2641831FFD07}" dt="2022-08-15T09:12:09.743" v="40452" actId="1076"/>
          <ac:spMkLst>
            <pc:docMk/>
            <pc:sldMk cId="780790011" sldId="351"/>
            <ac:spMk id="12" creationId="{67924D0E-EEAA-4C16-8EB1-2BA0C96E2922}"/>
          </ac:spMkLst>
        </pc:spChg>
        <pc:spChg chg="add mod">
          <ac:chgData name="li bo" userId="86e360d6c7446f46" providerId="LiveId" clId="{B9A1CC41-973B-414B-B4B5-2641831FFD07}" dt="2022-08-15T08:37:01.380" v="40343" actId="1076"/>
          <ac:spMkLst>
            <pc:docMk/>
            <pc:sldMk cId="780790011" sldId="351"/>
            <ac:spMk id="13" creationId="{BB583B66-2D26-49D0-A1D2-D251B3904A69}"/>
          </ac:spMkLst>
        </pc:spChg>
        <pc:spChg chg="add mod">
          <ac:chgData name="li bo" userId="86e360d6c7446f46" providerId="LiveId" clId="{B9A1CC41-973B-414B-B4B5-2641831FFD07}" dt="2022-08-15T09:11:22.530" v="40414"/>
          <ac:spMkLst>
            <pc:docMk/>
            <pc:sldMk cId="780790011" sldId="351"/>
            <ac:spMk id="19" creationId="{CC2BA490-4944-46AE-AFBE-B0308B61E239}"/>
          </ac:spMkLst>
        </pc:spChg>
        <pc:picChg chg="add mod">
          <ac:chgData name="li bo" userId="86e360d6c7446f46" providerId="LiveId" clId="{B9A1CC41-973B-414B-B4B5-2641831FFD07}" dt="2022-08-15T08:29:44.807" v="40015" actId="1076"/>
          <ac:picMkLst>
            <pc:docMk/>
            <pc:sldMk cId="780790011" sldId="351"/>
            <ac:picMk id="5" creationId="{E6B2D90B-E51A-43A7-8410-1E912EA3E5D0}"/>
          </ac:picMkLst>
        </pc:picChg>
        <pc:picChg chg="add mod">
          <ac:chgData name="li bo" userId="86e360d6c7446f46" providerId="LiveId" clId="{B9A1CC41-973B-414B-B4B5-2641831FFD07}" dt="2022-08-15T08:34:04.638" v="40224" actId="1076"/>
          <ac:picMkLst>
            <pc:docMk/>
            <pc:sldMk cId="780790011" sldId="351"/>
            <ac:picMk id="7" creationId="{17425195-B4D2-4682-BEC9-5976662CED34}"/>
          </ac:picMkLst>
        </pc:picChg>
        <pc:picChg chg="del mod">
          <ac:chgData name="li bo" userId="86e360d6c7446f46" providerId="LiveId" clId="{B9A1CC41-973B-414B-B4B5-2641831FFD07}" dt="2022-08-15T09:11:28.661" v="40429" actId="478"/>
          <ac:picMkLst>
            <pc:docMk/>
            <pc:sldMk cId="780790011" sldId="351"/>
            <ac:picMk id="11" creationId="{42BB785B-5ABA-4C3D-A821-EFDD6C95BD7C}"/>
          </ac:picMkLst>
        </pc:picChg>
        <pc:picChg chg="add mod">
          <ac:chgData name="li bo" userId="86e360d6c7446f46" providerId="LiveId" clId="{B9A1CC41-973B-414B-B4B5-2641831FFD07}" dt="2022-08-15T08:34:49.906" v="40229" actId="1076"/>
          <ac:picMkLst>
            <pc:docMk/>
            <pc:sldMk cId="780790011" sldId="351"/>
            <ac:picMk id="15" creationId="{3B490734-2926-4B47-A71B-F5F71C4FA728}"/>
          </ac:picMkLst>
        </pc:picChg>
        <pc:picChg chg="add del mod">
          <ac:chgData name="li bo" userId="86e360d6c7446f46" providerId="LiveId" clId="{B9A1CC41-973B-414B-B4B5-2641831FFD07}" dt="2022-08-15T08:35:10.465" v="40244" actId="478"/>
          <ac:picMkLst>
            <pc:docMk/>
            <pc:sldMk cId="780790011" sldId="351"/>
            <ac:picMk id="16" creationId="{F438804E-22FF-4861-A844-5C9162647A07}"/>
          </ac:picMkLst>
        </pc:picChg>
        <pc:picChg chg="mod ord">
          <ac:chgData name="li bo" userId="86e360d6c7446f46" providerId="LiveId" clId="{B9A1CC41-973B-414B-B4B5-2641831FFD07}" dt="2022-08-15T08:35:15.354" v="40248" actId="1076"/>
          <ac:picMkLst>
            <pc:docMk/>
            <pc:sldMk cId="780790011" sldId="351"/>
            <ac:picMk id="18" creationId="{F54D49CF-30DA-4062-99EF-4B68F000E574}"/>
          </ac:picMkLst>
        </pc:picChg>
        <pc:picChg chg="mod ord">
          <ac:chgData name="li bo" userId="86e360d6c7446f46" providerId="LiveId" clId="{B9A1CC41-973B-414B-B4B5-2641831FFD07}" dt="2022-08-15T09:12:06.212" v="40450" actId="1076"/>
          <ac:picMkLst>
            <pc:docMk/>
            <pc:sldMk cId="780790011" sldId="351"/>
            <ac:picMk id="21" creationId="{78FC463C-3517-4DF2-924B-5DA349C7CACD}"/>
          </ac:picMkLst>
        </pc:picChg>
      </pc:sldChg>
      <pc:sldChg chg="addSp delSp modSp add mod">
        <pc:chgData name="li bo" userId="86e360d6c7446f46" providerId="LiveId" clId="{B9A1CC41-973B-414B-B4B5-2641831FFD07}" dt="2022-08-15T08:37:20.052" v="40344" actId="20577"/>
        <pc:sldMkLst>
          <pc:docMk/>
          <pc:sldMk cId="3344583039" sldId="352"/>
        </pc:sldMkLst>
        <pc:spChg chg="mod">
          <ac:chgData name="li bo" userId="86e360d6c7446f46" providerId="LiveId" clId="{B9A1CC41-973B-414B-B4B5-2641831FFD07}" dt="2022-08-15T07:52:09.815" v="39749" actId="20577"/>
          <ac:spMkLst>
            <pc:docMk/>
            <pc:sldMk cId="3344583039" sldId="352"/>
            <ac:spMk id="2" creationId="{0C75C674-70A3-4942-B8AC-01028A4EC8A8}"/>
          </ac:spMkLst>
        </pc:spChg>
        <pc:spChg chg="mod">
          <ac:chgData name="li bo" userId="86e360d6c7446f46" providerId="LiveId" clId="{B9A1CC41-973B-414B-B4B5-2641831FFD07}" dt="2022-08-15T08:37:20.052" v="40344" actId="20577"/>
          <ac:spMkLst>
            <pc:docMk/>
            <pc:sldMk cId="3344583039" sldId="352"/>
            <ac:spMk id="3" creationId="{400792E5-9ED7-46C4-9C77-27C8DA7ECC9A}"/>
          </ac:spMkLst>
        </pc:spChg>
        <pc:picChg chg="del">
          <ac:chgData name="li bo" userId="86e360d6c7446f46" providerId="LiveId" clId="{B9A1CC41-973B-414B-B4B5-2641831FFD07}" dt="2022-08-15T07:56:10.679" v="39750" actId="478"/>
          <ac:picMkLst>
            <pc:docMk/>
            <pc:sldMk cId="3344583039" sldId="352"/>
            <ac:picMk id="5" creationId="{01A95779-ECF5-45FA-A909-AC817BEF25B3}"/>
          </ac:picMkLst>
        </pc:picChg>
        <pc:picChg chg="add mod">
          <ac:chgData name="li bo" userId="86e360d6c7446f46" providerId="LiveId" clId="{B9A1CC41-973B-414B-B4B5-2641831FFD07}" dt="2022-08-15T08:06:06.189" v="39889" actId="1076"/>
          <ac:picMkLst>
            <pc:docMk/>
            <pc:sldMk cId="3344583039" sldId="352"/>
            <ac:picMk id="6" creationId="{19121C5E-8233-4FD6-A72C-E1E54EC79D14}"/>
          </ac:picMkLst>
        </pc:picChg>
        <pc:picChg chg="del mod">
          <ac:chgData name="li bo" userId="86e360d6c7446f46" providerId="LiveId" clId="{B9A1CC41-973B-414B-B4B5-2641831FFD07}" dt="2022-08-15T07:56:11.252" v="39752" actId="478"/>
          <ac:picMkLst>
            <pc:docMk/>
            <pc:sldMk cId="3344583039" sldId="352"/>
            <ac:picMk id="9" creationId="{EE878C2F-082C-4604-B372-9B55236ACB99}"/>
          </ac:picMkLst>
        </pc:picChg>
      </pc:sldChg>
      <pc:sldChg chg="add">
        <pc:chgData name="li bo" userId="86e360d6c7446f46" providerId="LiveId" clId="{B9A1CC41-973B-414B-B4B5-2641831FFD07}" dt="2022-08-15T08:53:38.387" v="40348"/>
        <pc:sldMkLst>
          <pc:docMk/>
          <pc:sldMk cId="352451636" sldId="353"/>
        </pc:sldMkLst>
      </pc:sldChg>
      <pc:sldChg chg="modSp add mod">
        <pc:chgData name="li bo" userId="86e360d6c7446f46" providerId="LiveId" clId="{B9A1CC41-973B-414B-B4B5-2641831FFD07}" dt="2022-08-15T08:57:11.764" v="40412" actId="20577"/>
        <pc:sldMkLst>
          <pc:docMk/>
          <pc:sldMk cId="2519505443" sldId="354"/>
        </pc:sldMkLst>
        <pc:spChg chg="mod">
          <ac:chgData name="li bo" userId="86e360d6c7446f46" providerId="LiveId" clId="{B9A1CC41-973B-414B-B4B5-2641831FFD07}" dt="2022-08-15T08:57:11.764" v="40412" actId="20577"/>
          <ac:spMkLst>
            <pc:docMk/>
            <pc:sldMk cId="2519505443" sldId="354"/>
            <ac:spMk id="2" creationId="{B20157B0-A951-4569-8AD2-404C79352611}"/>
          </ac:spMkLst>
        </pc:spChg>
      </pc:sldChg>
    </pc:docChg>
  </pc:docChgLst>
  <pc:docChgLst>
    <pc:chgData name="li bo" userId="86e360d6c7446f46" providerId="LiveId" clId="{7372BFB5-B0A2-4C74-8957-34F341D7EAE9}"/>
    <pc:docChg chg="addSld delSld modSld modSection">
      <pc:chgData name="li bo" userId="86e360d6c7446f46" providerId="LiveId" clId="{7372BFB5-B0A2-4C74-8957-34F341D7EAE9}" dt="2022-08-08T13:06:06.086" v="11" actId="14100"/>
      <pc:docMkLst>
        <pc:docMk/>
      </pc:docMkLst>
      <pc:sldChg chg="modSp add del mod">
        <pc:chgData name="li bo" userId="86e360d6c7446f46" providerId="LiveId" clId="{7372BFB5-B0A2-4C74-8957-34F341D7EAE9}" dt="2022-08-04T02:19:42.707" v="9" actId="47"/>
        <pc:sldMkLst>
          <pc:docMk/>
          <pc:sldMk cId="324514176" sldId="257"/>
        </pc:sldMkLst>
        <pc:spChg chg="mod">
          <ac:chgData name="li bo" userId="86e360d6c7446f46" providerId="LiveId" clId="{7372BFB5-B0A2-4C74-8957-34F341D7EAE9}" dt="2022-07-24T07:55:05.813" v="5" actId="948"/>
          <ac:spMkLst>
            <pc:docMk/>
            <pc:sldMk cId="324514176" sldId="257"/>
            <ac:spMk id="3" creationId="{400792E5-9ED7-46C4-9C77-27C8DA7ECC9A}"/>
          </ac:spMkLst>
        </pc:spChg>
      </pc:sldChg>
      <pc:sldChg chg="del">
        <pc:chgData name="li bo" userId="86e360d6c7446f46" providerId="LiveId" clId="{7372BFB5-B0A2-4C74-8957-34F341D7EAE9}" dt="2022-07-20T06:39:51.247" v="2" actId="47"/>
        <pc:sldMkLst>
          <pc:docMk/>
          <pc:sldMk cId="2520742122" sldId="258"/>
        </pc:sldMkLst>
      </pc:sldChg>
      <pc:sldChg chg="modSp add mod">
        <pc:chgData name="li bo" userId="86e360d6c7446f46" providerId="LiveId" clId="{7372BFB5-B0A2-4C74-8957-34F341D7EAE9}" dt="2022-08-04T02:19:40.836" v="8" actId="14100"/>
        <pc:sldMkLst>
          <pc:docMk/>
          <pc:sldMk cId="1781640292" sldId="259"/>
        </pc:sldMkLst>
        <pc:spChg chg="mod">
          <ac:chgData name="li bo" userId="86e360d6c7446f46" providerId="LiveId" clId="{7372BFB5-B0A2-4C74-8957-34F341D7EAE9}" dt="2022-08-04T02:19:40.836" v="8" actId="14100"/>
          <ac:spMkLst>
            <pc:docMk/>
            <pc:sldMk cId="1781640292" sldId="259"/>
            <ac:spMk id="3" creationId="{400792E5-9ED7-46C4-9C77-27C8DA7ECC9A}"/>
          </ac:spMkLst>
        </pc:spChg>
      </pc:sldChg>
      <pc:sldChg chg="modSp add mod">
        <pc:chgData name="li bo" userId="86e360d6c7446f46" providerId="LiveId" clId="{7372BFB5-B0A2-4C74-8957-34F341D7EAE9}" dt="2022-08-08T13:06:06.086" v="11" actId="14100"/>
        <pc:sldMkLst>
          <pc:docMk/>
          <pc:sldMk cId="2785855701" sldId="260"/>
        </pc:sldMkLst>
        <pc:spChg chg="mod">
          <ac:chgData name="li bo" userId="86e360d6c7446f46" providerId="LiveId" clId="{7372BFB5-B0A2-4C74-8957-34F341D7EAE9}" dt="2022-08-08T13:06:06.086" v="11" actId="14100"/>
          <ac:spMkLst>
            <pc:docMk/>
            <pc:sldMk cId="2785855701" sldId="260"/>
            <ac:spMk id="3" creationId="{400792E5-9ED7-46C4-9C77-27C8DA7ECC9A}"/>
          </ac:spMkLst>
        </pc:spChg>
      </pc:sldChg>
    </pc:docChg>
  </pc:docChgLst>
  <pc:docChgLst>
    <pc:chgData name="li bo" userId="86e360d6c7446f46" providerId="LiveId" clId="{D3748BA8-D1C3-4AAF-874B-4393CB89F2FD}"/>
    <pc:docChg chg="undo redo custSel addSld delSld modSld sldOrd addSection delSection modSection">
      <pc:chgData name="li bo" userId="86e360d6c7446f46" providerId="LiveId" clId="{D3748BA8-D1C3-4AAF-874B-4393CB89F2FD}" dt="2022-09-20T15:08:27.605" v="22416" actId="962"/>
      <pc:docMkLst>
        <pc:docMk/>
      </pc:docMkLst>
      <pc:sldChg chg="modSp mod">
        <pc:chgData name="li bo" userId="86e360d6c7446f46" providerId="LiveId" clId="{D3748BA8-D1C3-4AAF-874B-4393CB89F2FD}" dt="2022-08-15T09:54:59.774" v="5"/>
        <pc:sldMkLst>
          <pc:docMk/>
          <pc:sldMk cId="3882156778" sldId="256"/>
        </pc:sldMkLst>
        <pc:spChg chg="mod">
          <ac:chgData name="li bo" userId="86e360d6c7446f46" providerId="LiveId" clId="{D3748BA8-D1C3-4AAF-874B-4393CB89F2FD}" dt="2022-08-15T09:54:59.774" v="5"/>
          <ac:spMkLst>
            <pc:docMk/>
            <pc:sldMk cId="3882156778" sldId="256"/>
            <ac:spMk id="2" creationId="{B20157B0-A951-4569-8AD2-404C79352611}"/>
          </ac:spMkLst>
        </pc:spChg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781640292" sldId="259"/>
        </pc:sldMkLst>
      </pc:sldChg>
      <pc:sldChg chg="delSp modSp del mod">
        <pc:chgData name="li bo" userId="86e360d6c7446f46" providerId="LiveId" clId="{D3748BA8-D1C3-4AAF-874B-4393CB89F2FD}" dt="2022-08-15T10:36:07.523" v="14" actId="47"/>
        <pc:sldMkLst>
          <pc:docMk/>
          <pc:sldMk cId="56209955" sldId="261"/>
        </pc:sldMkLst>
        <pc:spChg chg="mod">
          <ac:chgData name="li bo" userId="86e360d6c7446f46" providerId="LiveId" clId="{D3748BA8-D1C3-4AAF-874B-4393CB89F2FD}" dt="2022-08-15T10:35:38.130" v="11" actId="14100"/>
          <ac:spMkLst>
            <pc:docMk/>
            <pc:sldMk cId="56209955" sldId="261"/>
            <ac:spMk id="3" creationId="{400792E5-9ED7-46C4-9C77-27C8DA7ECC9A}"/>
          </ac:spMkLst>
        </pc:spChg>
        <pc:picChg chg="mod">
          <ac:chgData name="li bo" userId="86e360d6c7446f46" providerId="LiveId" clId="{D3748BA8-D1C3-4AAF-874B-4393CB89F2FD}" dt="2022-08-15T10:35:41.519" v="12" actId="1076"/>
          <ac:picMkLst>
            <pc:docMk/>
            <pc:sldMk cId="56209955" sldId="261"/>
            <ac:picMk id="1026" creationId="{493F949B-A8A1-452C-9F55-47385BB74209}"/>
          </ac:picMkLst>
        </pc:picChg>
        <pc:picChg chg="mod">
          <ac:chgData name="li bo" userId="86e360d6c7446f46" providerId="LiveId" clId="{D3748BA8-D1C3-4AAF-874B-4393CB89F2FD}" dt="2022-08-15T10:35:41.519" v="12" actId="1076"/>
          <ac:picMkLst>
            <pc:docMk/>
            <pc:sldMk cId="56209955" sldId="261"/>
            <ac:picMk id="1032" creationId="{5791DD81-7FE3-4BC3-87BC-02F9E028487E}"/>
          </ac:picMkLst>
        </pc:picChg>
        <pc:picChg chg="del">
          <ac:chgData name="li bo" userId="86e360d6c7446f46" providerId="LiveId" clId="{D3748BA8-D1C3-4AAF-874B-4393CB89F2FD}" dt="2022-08-15T09:58:13.412" v="8" actId="478"/>
          <ac:picMkLst>
            <pc:docMk/>
            <pc:sldMk cId="56209955" sldId="261"/>
            <ac:picMk id="1034" creationId="{07FA94F8-681B-4784-BC07-6F9895995C66}"/>
          </ac:picMkLst>
        </pc:picChg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623839961" sldId="262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274376889" sldId="263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481623978" sldId="264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388077013" sldId="265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10605142" sldId="266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428820456" sldId="267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742623456" sldId="268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700986077" sldId="269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184662103" sldId="270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025737319" sldId="271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618496042" sldId="272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155401075" sldId="273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656015872" sldId="274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69609735" sldId="275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499677079" sldId="276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607053595" sldId="277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737086899" sldId="278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375811249" sldId="279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680747470" sldId="280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55058486" sldId="281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599350207" sldId="282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574165132" sldId="283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847752122" sldId="284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300038646" sldId="285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06837106" sldId="286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899881906" sldId="287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133663096" sldId="288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2278499" sldId="289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468385871" sldId="290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398356170" sldId="291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080439467" sldId="292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378499747" sldId="293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143762742" sldId="294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675937612" sldId="295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4137500774" sldId="296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4108103469" sldId="297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097459646" sldId="298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631065159" sldId="299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896786958" sldId="300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756076367" sldId="301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164516388" sldId="302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472678007" sldId="303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413003327" sldId="304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639445768" sldId="305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541495546" sldId="306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812404806" sldId="307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315185047" sldId="308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886150033" sldId="309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267060493" sldId="310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727849096" sldId="311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985633513" sldId="312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243800993" sldId="313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632498237" sldId="314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533999618" sldId="315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722189393" sldId="316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713208066" sldId="318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4021835071" sldId="319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250662699" sldId="321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528941555" sldId="322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632177680" sldId="323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807342141" sldId="324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758196224" sldId="325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245401412" sldId="326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4276589134" sldId="327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207668178" sldId="328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770949295" sldId="329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86412866" sldId="330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865509858" sldId="331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593890268" sldId="332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699966809" sldId="333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235545175" sldId="334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480145376" sldId="335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186192221" sldId="336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31796081" sldId="337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413362708" sldId="338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391488611" sldId="339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397834594" sldId="340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037004018" sldId="341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376581759" sldId="342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726633183" sldId="343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837135117" sldId="344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785660520" sldId="345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92276727" sldId="346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470485370" sldId="347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775851698" sldId="348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2634167800" sldId="349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1221842163" sldId="350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780790011" sldId="351"/>
        </pc:sldMkLst>
      </pc:sldChg>
      <pc:sldChg chg="del">
        <pc:chgData name="li bo" userId="86e360d6c7446f46" providerId="LiveId" clId="{D3748BA8-D1C3-4AAF-874B-4393CB89F2FD}" dt="2022-08-15T09:54:41.932" v="1" actId="47"/>
        <pc:sldMkLst>
          <pc:docMk/>
          <pc:sldMk cId="3344583039" sldId="352"/>
        </pc:sldMkLst>
      </pc:sldChg>
      <pc:sldChg chg="addSp delSp modSp mod modAnim modNotesTx">
        <pc:chgData name="li bo" userId="86e360d6c7446f46" providerId="LiveId" clId="{D3748BA8-D1C3-4AAF-874B-4393CB89F2FD}" dt="2022-09-10T09:21:35.865" v="22193"/>
        <pc:sldMkLst>
          <pc:docMk/>
          <pc:sldMk cId="352451636" sldId="353"/>
        </pc:sldMkLst>
        <pc:spChg chg="mod">
          <ac:chgData name="li bo" userId="86e360d6c7446f46" providerId="LiveId" clId="{D3748BA8-D1C3-4AAF-874B-4393CB89F2FD}" dt="2022-08-16T05:47:48.192" v="5861"/>
          <ac:spMkLst>
            <pc:docMk/>
            <pc:sldMk cId="352451636" sldId="353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8:13:06.787" v="9350" actId="207"/>
          <ac:spMkLst>
            <pc:docMk/>
            <pc:sldMk cId="352451636" sldId="353"/>
            <ac:spMk id="3" creationId="{400792E5-9ED7-46C4-9C77-27C8DA7ECC9A}"/>
          </ac:spMkLst>
        </pc:spChg>
        <pc:spChg chg="add mod">
          <ac:chgData name="li bo" userId="86e360d6c7446f46" providerId="LiveId" clId="{D3748BA8-D1C3-4AAF-874B-4393CB89F2FD}" dt="2022-08-16T06:40:32.809" v="7216" actId="1076"/>
          <ac:spMkLst>
            <pc:docMk/>
            <pc:sldMk cId="352451636" sldId="353"/>
            <ac:spMk id="7" creationId="{6C28B923-7C87-412B-814F-A1E01A9D9636}"/>
          </ac:spMkLst>
        </pc:spChg>
        <pc:grpChg chg="add mod">
          <ac:chgData name="li bo" userId="86e360d6c7446f46" providerId="LiveId" clId="{D3748BA8-D1C3-4AAF-874B-4393CB89F2FD}" dt="2022-08-15T12:48:08.548" v="118" actId="164"/>
          <ac:grpSpMkLst>
            <pc:docMk/>
            <pc:sldMk cId="352451636" sldId="353"/>
            <ac:grpSpMk id="7" creationId="{DD205473-2C92-4E99-8A7F-426E7B278E3F}"/>
          </ac:grpSpMkLst>
        </pc:grpChg>
        <pc:picChg chg="add del mod modCrop">
          <ac:chgData name="li bo" userId="86e360d6c7446f46" providerId="LiveId" clId="{D3748BA8-D1C3-4AAF-874B-4393CB89F2FD}" dt="2022-08-15T12:53:48.268" v="126" actId="478"/>
          <ac:picMkLst>
            <pc:docMk/>
            <pc:sldMk cId="352451636" sldId="353"/>
            <ac:picMk id="4" creationId="{F43F8ECB-FDB3-4570-B9AE-1442D1F75CF6}"/>
          </ac:picMkLst>
        </pc:picChg>
        <pc:picChg chg="add mod ord">
          <ac:chgData name="li bo" userId="86e360d6c7446f46" providerId="LiveId" clId="{D3748BA8-D1C3-4AAF-874B-4393CB89F2FD}" dt="2022-08-16T06:41:42.427" v="7225" actId="167"/>
          <ac:picMkLst>
            <pc:docMk/>
            <pc:sldMk cId="352451636" sldId="353"/>
            <ac:picMk id="5" creationId="{17574518-1412-4892-B795-1EDEB67E8D70}"/>
          </ac:picMkLst>
        </pc:picChg>
        <pc:picChg chg="add del mod ord modCrop">
          <ac:chgData name="li bo" userId="86e360d6c7446f46" providerId="LiveId" clId="{D3748BA8-D1C3-4AAF-874B-4393CB89F2FD}" dt="2022-08-15T12:53:49.641" v="127" actId="478"/>
          <ac:picMkLst>
            <pc:docMk/>
            <pc:sldMk cId="352451636" sldId="353"/>
            <ac:picMk id="5" creationId="{2A04D66E-2AB0-42DE-B72E-C6415D620E99}"/>
          </ac:picMkLst>
        </pc:picChg>
        <pc:picChg chg="add del mod modCrop">
          <ac:chgData name="li bo" userId="86e360d6c7446f46" providerId="LiveId" clId="{D3748BA8-D1C3-4AAF-874B-4393CB89F2FD}" dt="2022-08-15T12:53:50.986" v="128" actId="478"/>
          <ac:picMkLst>
            <pc:docMk/>
            <pc:sldMk cId="352451636" sldId="353"/>
            <ac:picMk id="6" creationId="{28CFA47F-E3D3-4E73-9BAF-BCE691C6D638}"/>
          </ac:picMkLst>
        </pc:picChg>
        <pc:picChg chg="add del mod">
          <ac:chgData name="li bo" userId="86e360d6c7446f46" providerId="LiveId" clId="{D3748BA8-D1C3-4AAF-874B-4393CB89F2FD}" dt="2022-08-16T06:38:52.941" v="7169" actId="478"/>
          <ac:picMkLst>
            <pc:docMk/>
            <pc:sldMk cId="352451636" sldId="353"/>
            <ac:picMk id="1026" creationId="{8B5926F4-7C4B-4867-B313-8C5012A2019D}"/>
          </ac:picMkLst>
        </pc:picChg>
      </pc:sldChg>
      <pc:sldChg chg="del">
        <pc:chgData name="li bo" userId="86e360d6c7446f46" providerId="LiveId" clId="{D3748BA8-D1C3-4AAF-874B-4393CB89F2FD}" dt="2022-08-15T09:55:04.275" v="6" actId="47"/>
        <pc:sldMkLst>
          <pc:docMk/>
          <pc:sldMk cId="2519505443" sldId="354"/>
        </pc:sldMkLst>
      </pc:sldChg>
      <pc:sldChg chg="addSp delSp modSp add mod">
        <pc:chgData name="li bo" userId="86e360d6c7446f46" providerId="LiveId" clId="{D3748BA8-D1C3-4AAF-874B-4393CB89F2FD}" dt="2022-08-16T16:45:48.444" v="12934" actId="14100"/>
        <pc:sldMkLst>
          <pc:docMk/>
          <pc:sldMk cId="2987336665" sldId="354"/>
        </pc:sldMkLst>
        <pc:spChg chg="mod">
          <ac:chgData name="li bo" userId="86e360d6c7446f46" providerId="LiveId" clId="{D3748BA8-D1C3-4AAF-874B-4393CB89F2FD}" dt="2022-08-16T16:45:48.444" v="12934" actId="14100"/>
          <ac:spMkLst>
            <pc:docMk/>
            <pc:sldMk cId="2987336665" sldId="354"/>
            <ac:spMk id="3" creationId="{400792E5-9ED7-46C4-9C77-27C8DA7ECC9A}"/>
          </ac:spMkLst>
        </pc:spChg>
        <pc:picChg chg="add mod">
          <ac:chgData name="li bo" userId="86e360d6c7446f46" providerId="LiveId" clId="{D3748BA8-D1C3-4AAF-874B-4393CB89F2FD}" dt="2022-08-15T10:40:42.748" v="103" actId="14100"/>
          <ac:picMkLst>
            <pc:docMk/>
            <pc:sldMk cId="2987336665" sldId="354"/>
            <ac:picMk id="4" creationId="{39A6587D-676F-41CF-BD59-F6B25B1A9626}"/>
          </ac:picMkLst>
        </pc:picChg>
        <pc:picChg chg="mod">
          <ac:chgData name="li bo" userId="86e360d6c7446f46" providerId="LiveId" clId="{D3748BA8-D1C3-4AAF-874B-4393CB89F2FD}" dt="2022-08-15T10:40:37.074" v="100" actId="1076"/>
          <ac:picMkLst>
            <pc:docMk/>
            <pc:sldMk cId="2987336665" sldId="354"/>
            <ac:picMk id="1026" creationId="{493F949B-A8A1-452C-9F55-47385BB74209}"/>
          </ac:picMkLst>
        </pc:picChg>
        <pc:picChg chg="mod">
          <ac:chgData name="li bo" userId="86e360d6c7446f46" providerId="LiveId" clId="{D3748BA8-D1C3-4AAF-874B-4393CB89F2FD}" dt="2022-08-15T10:40:37.074" v="100" actId="1076"/>
          <ac:picMkLst>
            <pc:docMk/>
            <pc:sldMk cId="2987336665" sldId="354"/>
            <ac:picMk id="1032" creationId="{5791DD81-7FE3-4BC3-87BC-02F9E028487E}"/>
          </ac:picMkLst>
        </pc:picChg>
        <pc:picChg chg="del">
          <ac:chgData name="li bo" userId="86e360d6c7446f46" providerId="LiveId" clId="{D3748BA8-D1C3-4AAF-874B-4393CB89F2FD}" dt="2022-08-15T10:36:14.418" v="16" actId="478"/>
          <ac:picMkLst>
            <pc:docMk/>
            <pc:sldMk cId="2987336665" sldId="354"/>
            <ac:picMk id="1034" creationId="{07FA94F8-681B-4784-BC07-6F9895995C66}"/>
          </ac:picMkLst>
        </pc:picChg>
      </pc:sldChg>
      <pc:sldChg chg="addSp modSp add mod ord modAnim">
        <pc:chgData name="li bo" userId="86e360d6c7446f46" providerId="LiveId" clId="{D3748BA8-D1C3-4AAF-874B-4393CB89F2FD}" dt="2022-09-10T09:15:32.590" v="22111"/>
        <pc:sldMkLst>
          <pc:docMk/>
          <pc:sldMk cId="1163266631" sldId="355"/>
        </pc:sldMkLst>
        <pc:spChg chg="mod">
          <ac:chgData name="li bo" userId="86e360d6c7446f46" providerId="LiveId" clId="{D3748BA8-D1C3-4AAF-874B-4393CB89F2FD}" dt="2022-08-15T14:05:18.577" v="144" actId="20577"/>
          <ac:spMkLst>
            <pc:docMk/>
            <pc:sldMk cId="1163266631" sldId="355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9-10T09:15:12.824" v="22105" actId="20577"/>
          <ac:spMkLst>
            <pc:docMk/>
            <pc:sldMk cId="1163266631" sldId="355"/>
            <ac:spMk id="3" creationId="{400792E5-9ED7-46C4-9C77-27C8DA7ECC9A}"/>
          </ac:spMkLst>
        </pc:spChg>
        <pc:picChg chg="add mod">
          <ac:chgData name="li bo" userId="86e360d6c7446f46" providerId="LiveId" clId="{D3748BA8-D1C3-4AAF-874B-4393CB89F2FD}" dt="2022-09-10T09:15:20.182" v="22107" actId="1076"/>
          <ac:picMkLst>
            <pc:docMk/>
            <pc:sldMk cId="1163266631" sldId="355"/>
            <ac:picMk id="5" creationId="{FB977E36-B992-491D-B69E-91D19B43C422}"/>
          </ac:picMkLst>
        </pc:picChg>
      </pc:sldChg>
      <pc:sldChg chg="addSp delSp modSp add mod modAnim">
        <pc:chgData name="li bo" userId="86e360d6c7446f46" providerId="LiveId" clId="{D3748BA8-D1C3-4AAF-874B-4393CB89F2FD}" dt="2022-09-10T09:16:29.565" v="22130" actId="12"/>
        <pc:sldMkLst>
          <pc:docMk/>
          <pc:sldMk cId="2903601643" sldId="356"/>
        </pc:sldMkLst>
        <pc:spChg chg="mod">
          <ac:chgData name="li bo" userId="86e360d6c7446f46" providerId="LiveId" clId="{D3748BA8-D1C3-4AAF-874B-4393CB89F2FD}" dt="2022-08-15T14:15:33.177" v="336" actId="20577"/>
          <ac:spMkLst>
            <pc:docMk/>
            <pc:sldMk cId="2903601643" sldId="356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9-10T09:16:29.565" v="22130" actId="12"/>
          <ac:spMkLst>
            <pc:docMk/>
            <pc:sldMk cId="2903601643" sldId="356"/>
            <ac:spMk id="3" creationId="{400792E5-9ED7-46C4-9C77-27C8DA7ECC9A}"/>
          </ac:spMkLst>
        </pc:spChg>
        <pc:spChg chg="add mod">
          <ac:chgData name="li bo" userId="86e360d6c7446f46" providerId="LiveId" clId="{D3748BA8-D1C3-4AAF-874B-4393CB89F2FD}" dt="2022-08-15T15:37:02.570" v="929" actId="1076"/>
          <ac:spMkLst>
            <pc:docMk/>
            <pc:sldMk cId="2903601643" sldId="356"/>
            <ac:spMk id="4" creationId="{4407311C-F83A-4C17-A47C-A2EC8355523E}"/>
          </ac:spMkLst>
        </pc:spChg>
        <pc:spChg chg="add del">
          <ac:chgData name="li bo" userId="86e360d6c7446f46" providerId="LiveId" clId="{D3748BA8-D1C3-4AAF-874B-4393CB89F2FD}" dt="2022-08-15T15:13:05.195" v="484" actId="22"/>
          <ac:spMkLst>
            <pc:docMk/>
            <pc:sldMk cId="2903601643" sldId="356"/>
            <ac:spMk id="6" creationId="{109F5D24-B7D4-4DDB-8048-1FD5A66F3573}"/>
          </ac:spMkLst>
        </pc:spChg>
        <pc:picChg chg="add mod">
          <ac:chgData name="li bo" userId="86e360d6c7446f46" providerId="LiveId" clId="{D3748BA8-D1C3-4AAF-874B-4393CB89F2FD}" dt="2022-08-15T15:37:04.205" v="930" actId="1076"/>
          <ac:picMkLst>
            <pc:docMk/>
            <pc:sldMk cId="2903601643" sldId="356"/>
            <ac:picMk id="7" creationId="{60328542-3A18-444B-8B2A-07738955A851}"/>
          </ac:picMkLst>
        </pc:picChg>
        <pc:picChg chg="add del mod">
          <ac:chgData name="li bo" userId="86e360d6c7446f46" providerId="LiveId" clId="{D3748BA8-D1C3-4AAF-874B-4393CB89F2FD}" dt="2022-08-15T15:37:51.277" v="935" actId="478"/>
          <ac:picMkLst>
            <pc:docMk/>
            <pc:sldMk cId="2903601643" sldId="356"/>
            <ac:picMk id="9" creationId="{2BDE1127-FEAC-48C9-B392-880BFA2BD1F1}"/>
          </ac:picMkLst>
        </pc:picChg>
        <pc:picChg chg="add mod modCrop">
          <ac:chgData name="li bo" userId="86e360d6c7446f46" providerId="LiveId" clId="{D3748BA8-D1C3-4AAF-874B-4393CB89F2FD}" dt="2022-09-10T09:16:25.144" v="22129" actId="1076"/>
          <ac:picMkLst>
            <pc:docMk/>
            <pc:sldMk cId="2903601643" sldId="356"/>
            <ac:picMk id="11" creationId="{756A0AE8-3E4D-42EE-8804-B1763B7E1010}"/>
          </ac:picMkLst>
        </pc:picChg>
      </pc:sldChg>
      <pc:sldChg chg="addSp delSp modSp add mod modAnim">
        <pc:chgData name="li bo" userId="86e360d6c7446f46" providerId="LiveId" clId="{D3748BA8-D1C3-4AAF-874B-4393CB89F2FD}" dt="2022-09-10T09:17:14.686" v="22135"/>
        <pc:sldMkLst>
          <pc:docMk/>
          <pc:sldMk cId="748578698" sldId="357"/>
        </pc:sldMkLst>
        <pc:spChg chg="mod">
          <ac:chgData name="li bo" userId="86e360d6c7446f46" providerId="LiveId" clId="{D3748BA8-D1C3-4AAF-874B-4393CB89F2FD}" dt="2022-08-15T16:08:28.642" v="1226"/>
          <ac:spMkLst>
            <pc:docMk/>
            <pc:sldMk cId="748578698" sldId="357"/>
            <ac:spMk id="2" creationId="{0C75C674-70A3-4942-B8AC-01028A4EC8A8}"/>
          </ac:spMkLst>
        </pc:spChg>
        <pc:spChg chg="add del mod">
          <ac:chgData name="li bo" userId="86e360d6c7446f46" providerId="LiveId" clId="{D3748BA8-D1C3-4AAF-874B-4393CB89F2FD}" dt="2022-08-16T01:32:11.397" v="1979" actId="20577"/>
          <ac:spMkLst>
            <pc:docMk/>
            <pc:sldMk cId="748578698" sldId="357"/>
            <ac:spMk id="3" creationId="{400792E5-9ED7-46C4-9C77-27C8DA7ECC9A}"/>
          </ac:spMkLst>
        </pc:spChg>
        <pc:spChg chg="mod topLvl">
          <ac:chgData name="li bo" userId="86e360d6c7446f46" providerId="LiveId" clId="{D3748BA8-D1C3-4AAF-874B-4393CB89F2FD}" dt="2022-08-15T16:16:35.211" v="1404" actId="164"/>
          <ac:spMkLst>
            <pc:docMk/>
            <pc:sldMk cId="748578698" sldId="357"/>
            <ac:spMk id="8" creationId="{08E7F3B6-CD4D-4D1A-9F2B-0F9F532C6447}"/>
          </ac:spMkLst>
        </pc:spChg>
        <pc:spChg chg="mod topLvl">
          <ac:chgData name="li bo" userId="86e360d6c7446f46" providerId="LiveId" clId="{D3748BA8-D1C3-4AAF-874B-4393CB89F2FD}" dt="2022-08-15T16:16:35.211" v="1404" actId="164"/>
          <ac:spMkLst>
            <pc:docMk/>
            <pc:sldMk cId="748578698" sldId="357"/>
            <ac:spMk id="9" creationId="{B4C5A005-54AF-429D-9015-43C00A8AA8E0}"/>
          </ac:spMkLst>
        </pc:spChg>
        <pc:spChg chg="mod topLvl">
          <ac:chgData name="li bo" userId="86e360d6c7446f46" providerId="LiveId" clId="{D3748BA8-D1C3-4AAF-874B-4393CB89F2FD}" dt="2022-08-15T16:16:35.211" v="1404" actId="164"/>
          <ac:spMkLst>
            <pc:docMk/>
            <pc:sldMk cId="748578698" sldId="357"/>
            <ac:spMk id="10" creationId="{AF633E53-64A2-4DA1-BFE4-86C2A40D18BE}"/>
          </ac:spMkLst>
        </pc:spChg>
        <pc:spChg chg="mod topLvl">
          <ac:chgData name="li bo" userId="86e360d6c7446f46" providerId="LiveId" clId="{D3748BA8-D1C3-4AAF-874B-4393CB89F2FD}" dt="2022-08-15T16:16:35.211" v="1404" actId="164"/>
          <ac:spMkLst>
            <pc:docMk/>
            <pc:sldMk cId="748578698" sldId="357"/>
            <ac:spMk id="11" creationId="{30584646-439D-4D61-AFA3-E03B09CD1A01}"/>
          </ac:spMkLst>
        </pc:spChg>
        <pc:spChg chg="mod topLvl">
          <ac:chgData name="li bo" userId="86e360d6c7446f46" providerId="LiveId" clId="{D3748BA8-D1C3-4AAF-874B-4393CB89F2FD}" dt="2022-08-15T16:16:35.211" v="1404" actId="164"/>
          <ac:spMkLst>
            <pc:docMk/>
            <pc:sldMk cId="748578698" sldId="357"/>
            <ac:spMk id="17" creationId="{7B58FFC1-D6FD-446F-A835-F1B9B2735772}"/>
          </ac:spMkLst>
        </pc:spChg>
        <pc:spChg chg="add del mod topLvl">
          <ac:chgData name="li bo" userId="86e360d6c7446f46" providerId="LiveId" clId="{D3748BA8-D1C3-4AAF-874B-4393CB89F2FD}" dt="2022-08-15T16:16:35.211" v="1404" actId="164"/>
          <ac:spMkLst>
            <pc:docMk/>
            <pc:sldMk cId="748578698" sldId="357"/>
            <ac:spMk id="18" creationId="{33DDAC88-1D27-47F3-945D-C67836CF733B}"/>
          </ac:spMkLst>
        </pc:spChg>
        <pc:spChg chg="del mod topLvl">
          <ac:chgData name="li bo" userId="86e360d6c7446f46" providerId="LiveId" clId="{D3748BA8-D1C3-4AAF-874B-4393CB89F2FD}" dt="2022-08-15T16:07:44.802" v="1207" actId="478"/>
          <ac:spMkLst>
            <pc:docMk/>
            <pc:sldMk cId="748578698" sldId="357"/>
            <ac:spMk id="23" creationId="{E90DF328-C0FF-4FE0-A0B2-D31BEC495A06}"/>
          </ac:spMkLst>
        </pc:spChg>
        <pc:spChg chg="del mod topLvl">
          <ac:chgData name="li bo" userId="86e360d6c7446f46" providerId="LiveId" clId="{D3748BA8-D1C3-4AAF-874B-4393CB89F2FD}" dt="2022-08-15T16:07:46.227" v="1209" actId="478"/>
          <ac:spMkLst>
            <pc:docMk/>
            <pc:sldMk cId="748578698" sldId="357"/>
            <ac:spMk id="25" creationId="{F4F82734-5401-46E0-8F0A-1432009F3F85}"/>
          </ac:spMkLst>
        </pc:spChg>
        <pc:spChg chg="del mod topLvl">
          <ac:chgData name="li bo" userId="86e360d6c7446f46" providerId="LiveId" clId="{D3748BA8-D1C3-4AAF-874B-4393CB89F2FD}" dt="2022-08-15T16:07:47.994" v="1212" actId="478"/>
          <ac:spMkLst>
            <pc:docMk/>
            <pc:sldMk cId="748578698" sldId="357"/>
            <ac:spMk id="27" creationId="{3C8B3A4D-C888-45EB-A15D-379397D64051}"/>
          </ac:spMkLst>
        </pc:spChg>
        <pc:spChg chg="del mod topLvl">
          <ac:chgData name="li bo" userId="86e360d6c7446f46" providerId="LiveId" clId="{D3748BA8-D1C3-4AAF-874B-4393CB89F2FD}" dt="2022-08-15T16:07:49.009" v="1214" actId="478"/>
          <ac:spMkLst>
            <pc:docMk/>
            <pc:sldMk cId="748578698" sldId="357"/>
            <ac:spMk id="29" creationId="{0BBDAC9E-30FD-4EFD-B53E-4474133D8978}"/>
          </ac:spMkLst>
        </pc:spChg>
        <pc:spChg chg="add del mod">
          <ac:chgData name="li bo" userId="86e360d6c7446f46" providerId="LiveId" clId="{D3748BA8-D1C3-4AAF-874B-4393CB89F2FD}" dt="2022-08-15T16:07:55.030" v="1217" actId="21"/>
          <ac:spMkLst>
            <pc:docMk/>
            <pc:sldMk cId="748578698" sldId="357"/>
            <ac:spMk id="35" creationId="{56905A74-77D8-424A-969E-2285E53F4960}"/>
          </ac:spMkLst>
        </pc:spChg>
        <pc:spChg chg="mod">
          <ac:chgData name="li bo" userId="86e360d6c7446f46" providerId="LiveId" clId="{D3748BA8-D1C3-4AAF-874B-4393CB89F2FD}" dt="2022-08-15T16:09:08.598" v="1233"/>
          <ac:spMkLst>
            <pc:docMk/>
            <pc:sldMk cId="748578698" sldId="357"/>
            <ac:spMk id="39" creationId="{C40E9BC7-5939-43E8-B66F-B573116AD9A0}"/>
          </ac:spMkLst>
        </pc:spChg>
        <pc:spChg chg="mod">
          <ac:chgData name="li bo" userId="86e360d6c7446f46" providerId="LiveId" clId="{D3748BA8-D1C3-4AAF-874B-4393CB89F2FD}" dt="2022-08-15T16:09:08.598" v="1233"/>
          <ac:spMkLst>
            <pc:docMk/>
            <pc:sldMk cId="748578698" sldId="357"/>
            <ac:spMk id="40" creationId="{62EDE0B9-7144-4ECC-A16B-B42D4EF3FA8B}"/>
          </ac:spMkLst>
        </pc:spChg>
        <pc:spChg chg="mod">
          <ac:chgData name="li bo" userId="86e360d6c7446f46" providerId="LiveId" clId="{D3748BA8-D1C3-4AAF-874B-4393CB89F2FD}" dt="2022-08-15T16:09:08.598" v="1233"/>
          <ac:spMkLst>
            <pc:docMk/>
            <pc:sldMk cId="748578698" sldId="357"/>
            <ac:spMk id="41" creationId="{26FEF221-8449-49C5-B002-F6F20586D2DD}"/>
          </ac:spMkLst>
        </pc:spChg>
        <pc:spChg chg="mod">
          <ac:chgData name="li bo" userId="86e360d6c7446f46" providerId="LiveId" clId="{D3748BA8-D1C3-4AAF-874B-4393CB89F2FD}" dt="2022-08-15T16:09:08.598" v="1233"/>
          <ac:spMkLst>
            <pc:docMk/>
            <pc:sldMk cId="748578698" sldId="357"/>
            <ac:spMk id="42" creationId="{40F0E293-F8AE-4685-9266-2E0E09252756}"/>
          </ac:spMkLst>
        </pc:spChg>
        <pc:spChg chg="mod">
          <ac:chgData name="li bo" userId="86e360d6c7446f46" providerId="LiveId" clId="{D3748BA8-D1C3-4AAF-874B-4393CB89F2FD}" dt="2022-08-15T16:09:08.598" v="1233"/>
          <ac:spMkLst>
            <pc:docMk/>
            <pc:sldMk cId="748578698" sldId="357"/>
            <ac:spMk id="46" creationId="{DA531BC9-FBE5-462B-A07B-A854352A1C2C}"/>
          </ac:spMkLst>
        </pc:spChg>
        <pc:spChg chg="mod">
          <ac:chgData name="li bo" userId="86e360d6c7446f46" providerId="LiveId" clId="{D3748BA8-D1C3-4AAF-874B-4393CB89F2FD}" dt="2022-08-15T16:09:08.598" v="1233"/>
          <ac:spMkLst>
            <pc:docMk/>
            <pc:sldMk cId="748578698" sldId="357"/>
            <ac:spMk id="47" creationId="{EE184B64-DD9E-4721-A088-9F27B6E42F8E}"/>
          </ac:spMkLst>
        </pc:spChg>
        <pc:spChg chg="del mod topLvl">
          <ac:chgData name="li bo" userId="86e360d6c7446f46" providerId="LiveId" clId="{D3748BA8-D1C3-4AAF-874B-4393CB89F2FD}" dt="2022-08-15T16:12:05.481" v="1336" actId="478"/>
          <ac:spMkLst>
            <pc:docMk/>
            <pc:sldMk cId="748578698" sldId="357"/>
            <ac:spMk id="52" creationId="{F41E1C37-1E80-4840-9CC7-D829DECE08F6}"/>
          </ac:spMkLst>
        </pc:spChg>
        <pc:spChg chg="mod topLvl">
          <ac:chgData name="li bo" userId="86e360d6c7446f46" providerId="LiveId" clId="{D3748BA8-D1C3-4AAF-874B-4393CB89F2FD}" dt="2022-08-15T16:15:10.048" v="1380" actId="164"/>
          <ac:spMkLst>
            <pc:docMk/>
            <pc:sldMk cId="748578698" sldId="357"/>
            <ac:spMk id="53" creationId="{1E28B5B4-4483-4899-8F37-295A4A66F491}"/>
          </ac:spMkLst>
        </pc:spChg>
        <pc:spChg chg="mod topLvl">
          <ac:chgData name="li bo" userId="86e360d6c7446f46" providerId="LiveId" clId="{D3748BA8-D1C3-4AAF-874B-4393CB89F2FD}" dt="2022-08-15T16:15:10.048" v="1380" actId="164"/>
          <ac:spMkLst>
            <pc:docMk/>
            <pc:sldMk cId="748578698" sldId="357"/>
            <ac:spMk id="54" creationId="{6303D46E-B4B4-4503-A6DF-81666363D139}"/>
          </ac:spMkLst>
        </pc:spChg>
        <pc:spChg chg="mod topLvl">
          <ac:chgData name="li bo" userId="86e360d6c7446f46" providerId="LiveId" clId="{D3748BA8-D1C3-4AAF-874B-4393CB89F2FD}" dt="2022-08-15T16:15:10.048" v="1380" actId="164"/>
          <ac:spMkLst>
            <pc:docMk/>
            <pc:sldMk cId="748578698" sldId="357"/>
            <ac:spMk id="55" creationId="{0FAD06A9-5F21-4CCE-931D-EC92F2236609}"/>
          </ac:spMkLst>
        </pc:spChg>
        <pc:spChg chg="mod topLvl">
          <ac:chgData name="li bo" userId="86e360d6c7446f46" providerId="LiveId" clId="{D3748BA8-D1C3-4AAF-874B-4393CB89F2FD}" dt="2022-08-15T16:15:10.048" v="1380" actId="164"/>
          <ac:spMkLst>
            <pc:docMk/>
            <pc:sldMk cId="748578698" sldId="357"/>
            <ac:spMk id="59" creationId="{57042DD4-C89F-413A-87EB-7BC23F3DF274}"/>
          </ac:spMkLst>
        </pc:spChg>
        <pc:spChg chg="del mod topLvl">
          <ac:chgData name="li bo" userId="86e360d6c7446f46" providerId="LiveId" clId="{D3748BA8-D1C3-4AAF-874B-4393CB89F2FD}" dt="2022-08-15T16:12:04.478" v="1335" actId="478"/>
          <ac:spMkLst>
            <pc:docMk/>
            <pc:sldMk cId="748578698" sldId="357"/>
            <ac:spMk id="60" creationId="{80630930-26E4-495A-8A45-90951EFDA8C3}"/>
          </ac:spMkLst>
        </pc:spChg>
        <pc:spChg chg="mod">
          <ac:chgData name="li bo" userId="86e360d6c7446f46" providerId="LiveId" clId="{D3748BA8-D1C3-4AAF-874B-4393CB89F2FD}" dt="2022-08-15T16:11:36.332" v="1327"/>
          <ac:spMkLst>
            <pc:docMk/>
            <pc:sldMk cId="748578698" sldId="357"/>
            <ac:spMk id="66" creationId="{9DE55C06-0274-4DEA-A075-4CCF86AE9818}"/>
          </ac:spMkLst>
        </pc:spChg>
        <pc:spChg chg="mod">
          <ac:chgData name="li bo" userId="86e360d6c7446f46" providerId="LiveId" clId="{D3748BA8-D1C3-4AAF-874B-4393CB89F2FD}" dt="2022-08-15T16:11:36.332" v="1327"/>
          <ac:spMkLst>
            <pc:docMk/>
            <pc:sldMk cId="748578698" sldId="357"/>
            <ac:spMk id="67" creationId="{7FFC3B12-487A-434A-B464-655A9D3E84D2}"/>
          </ac:spMkLst>
        </pc:spChg>
        <pc:spChg chg="mod">
          <ac:chgData name="li bo" userId="86e360d6c7446f46" providerId="LiveId" clId="{D3748BA8-D1C3-4AAF-874B-4393CB89F2FD}" dt="2022-08-15T16:11:36.332" v="1327"/>
          <ac:spMkLst>
            <pc:docMk/>
            <pc:sldMk cId="748578698" sldId="357"/>
            <ac:spMk id="68" creationId="{C1E164DB-FE76-4CC8-93DE-86B2A96A5418}"/>
          </ac:spMkLst>
        </pc:spChg>
        <pc:spChg chg="mod">
          <ac:chgData name="li bo" userId="86e360d6c7446f46" providerId="LiveId" clId="{D3748BA8-D1C3-4AAF-874B-4393CB89F2FD}" dt="2022-08-15T16:11:36.332" v="1327"/>
          <ac:spMkLst>
            <pc:docMk/>
            <pc:sldMk cId="748578698" sldId="357"/>
            <ac:spMk id="69" creationId="{1678B61D-5879-461F-8168-5254F9D1399F}"/>
          </ac:spMkLst>
        </pc:spChg>
        <pc:spChg chg="mod">
          <ac:chgData name="li bo" userId="86e360d6c7446f46" providerId="LiveId" clId="{D3748BA8-D1C3-4AAF-874B-4393CB89F2FD}" dt="2022-08-15T16:11:36.332" v="1327"/>
          <ac:spMkLst>
            <pc:docMk/>
            <pc:sldMk cId="748578698" sldId="357"/>
            <ac:spMk id="73" creationId="{01AC76DC-589C-43D9-AA9A-6C54C9B80020}"/>
          </ac:spMkLst>
        </pc:spChg>
        <pc:spChg chg="mod">
          <ac:chgData name="li bo" userId="86e360d6c7446f46" providerId="LiveId" clId="{D3748BA8-D1C3-4AAF-874B-4393CB89F2FD}" dt="2022-08-15T16:11:36.332" v="1327"/>
          <ac:spMkLst>
            <pc:docMk/>
            <pc:sldMk cId="748578698" sldId="357"/>
            <ac:spMk id="74" creationId="{49A810F7-B52F-470E-9404-75F7D2B302B2}"/>
          </ac:spMkLst>
        </pc:spChg>
        <pc:spChg chg="add mod">
          <ac:chgData name="li bo" userId="86e360d6c7446f46" providerId="LiveId" clId="{D3748BA8-D1C3-4AAF-874B-4393CB89F2FD}" dt="2022-08-15T16:15:10.048" v="1380" actId="164"/>
          <ac:spMkLst>
            <pc:docMk/>
            <pc:sldMk cId="748578698" sldId="357"/>
            <ac:spMk id="78" creationId="{2FE67AE7-658E-4B5B-A1D1-BB9474A17A8C}"/>
          </ac:spMkLst>
        </pc:spChg>
        <pc:spChg chg="add mod">
          <ac:chgData name="li bo" userId="86e360d6c7446f46" providerId="LiveId" clId="{D3748BA8-D1C3-4AAF-874B-4393CB89F2FD}" dt="2022-08-15T16:15:10.048" v="1380" actId="164"/>
          <ac:spMkLst>
            <pc:docMk/>
            <pc:sldMk cId="748578698" sldId="357"/>
            <ac:spMk id="79" creationId="{52C09FC6-D0A9-4F20-866F-BE2AF73E4139}"/>
          </ac:spMkLst>
        </pc:spChg>
        <pc:spChg chg="add mod">
          <ac:chgData name="li bo" userId="86e360d6c7446f46" providerId="LiveId" clId="{D3748BA8-D1C3-4AAF-874B-4393CB89F2FD}" dt="2022-08-15T16:15:10.048" v="1380" actId="164"/>
          <ac:spMkLst>
            <pc:docMk/>
            <pc:sldMk cId="748578698" sldId="357"/>
            <ac:spMk id="95" creationId="{2235E042-2D2A-4464-ABCC-90770400B0D2}"/>
          </ac:spMkLst>
        </pc:spChg>
        <pc:spChg chg="add mod">
          <ac:chgData name="li bo" userId="86e360d6c7446f46" providerId="LiveId" clId="{D3748BA8-D1C3-4AAF-874B-4393CB89F2FD}" dt="2022-08-15T16:16:35.211" v="1404" actId="164"/>
          <ac:spMkLst>
            <pc:docMk/>
            <pc:sldMk cId="748578698" sldId="357"/>
            <ac:spMk id="121" creationId="{EEA678DB-364E-4107-A58E-2F0D81BDED75}"/>
          </ac:spMkLst>
        </pc:spChg>
        <pc:spChg chg="add mod">
          <ac:chgData name="li bo" userId="86e360d6c7446f46" providerId="LiveId" clId="{D3748BA8-D1C3-4AAF-874B-4393CB89F2FD}" dt="2022-08-15T16:16:35.211" v="1404" actId="164"/>
          <ac:spMkLst>
            <pc:docMk/>
            <pc:sldMk cId="748578698" sldId="357"/>
            <ac:spMk id="122" creationId="{9622084C-0463-41DE-8316-19D472C44CD3}"/>
          </ac:spMkLst>
        </pc:spChg>
        <pc:spChg chg="add mod">
          <ac:chgData name="li bo" userId="86e360d6c7446f46" providerId="LiveId" clId="{D3748BA8-D1C3-4AAF-874B-4393CB89F2FD}" dt="2022-08-15T16:16:35.211" v="1404" actId="164"/>
          <ac:spMkLst>
            <pc:docMk/>
            <pc:sldMk cId="748578698" sldId="357"/>
            <ac:spMk id="123" creationId="{3848CDFA-6D59-44D3-B8EF-04624065D0C7}"/>
          </ac:spMkLst>
        </pc:spChg>
        <pc:spChg chg="add del mod">
          <ac:chgData name="li bo" userId="86e360d6c7446f46" providerId="LiveId" clId="{D3748BA8-D1C3-4AAF-874B-4393CB89F2FD}" dt="2022-08-15T16:16:55.334" v="1409" actId="767"/>
          <ac:spMkLst>
            <pc:docMk/>
            <pc:sldMk cId="748578698" sldId="357"/>
            <ac:spMk id="143" creationId="{B96CEAB1-F8BE-4D27-A21C-0D4FDBC83E89}"/>
          </ac:spMkLst>
        </pc:spChg>
        <pc:spChg chg="add del mod">
          <ac:chgData name="li bo" userId="86e360d6c7446f46" providerId="LiveId" clId="{D3748BA8-D1C3-4AAF-874B-4393CB89F2FD}" dt="2022-08-15T16:24:18.860" v="1478" actId="11529"/>
          <ac:spMkLst>
            <pc:docMk/>
            <pc:sldMk cId="748578698" sldId="357"/>
            <ac:spMk id="146" creationId="{CFE983C9-9D0C-4B41-82E8-F18513EE6526}"/>
          </ac:spMkLst>
        </pc:spChg>
        <pc:spChg chg="add mod">
          <ac:chgData name="li bo" userId="86e360d6c7446f46" providerId="LiveId" clId="{D3748BA8-D1C3-4AAF-874B-4393CB89F2FD}" dt="2022-08-15T16:26:02.331" v="1511" actId="164"/>
          <ac:spMkLst>
            <pc:docMk/>
            <pc:sldMk cId="748578698" sldId="357"/>
            <ac:spMk id="147" creationId="{D80EAE39-9B08-4060-B1D2-10E74CB87C61}"/>
          </ac:spMkLst>
        </pc:spChg>
        <pc:spChg chg="add mod">
          <ac:chgData name="li bo" userId="86e360d6c7446f46" providerId="LiveId" clId="{D3748BA8-D1C3-4AAF-874B-4393CB89F2FD}" dt="2022-08-15T16:26:02.331" v="1511" actId="164"/>
          <ac:spMkLst>
            <pc:docMk/>
            <pc:sldMk cId="748578698" sldId="357"/>
            <ac:spMk id="148" creationId="{65B760A4-4C57-4299-AFAA-17DB040873B0}"/>
          </ac:spMkLst>
        </pc:spChg>
        <pc:spChg chg="add mod">
          <ac:chgData name="li bo" userId="86e360d6c7446f46" providerId="LiveId" clId="{D3748BA8-D1C3-4AAF-874B-4393CB89F2FD}" dt="2022-08-15T16:26:02.331" v="1511" actId="164"/>
          <ac:spMkLst>
            <pc:docMk/>
            <pc:sldMk cId="748578698" sldId="357"/>
            <ac:spMk id="149" creationId="{0407E458-CDFF-42F5-BF68-26DB814DC3B4}"/>
          </ac:spMkLst>
        </pc:spChg>
        <pc:spChg chg="add mod">
          <ac:chgData name="li bo" userId="86e360d6c7446f46" providerId="LiveId" clId="{D3748BA8-D1C3-4AAF-874B-4393CB89F2FD}" dt="2022-08-15T16:26:02.331" v="1511" actId="164"/>
          <ac:spMkLst>
            <pc:docMk/>
            <pc:sldMk cId="748578698" sldId="357"/>
            <ac:spMk id="150" creationId="{B249819F-4DFD-4D6F-BFE6-2D8AD22E958E}"/>
          </ac:spMkLst>
        </pc:spChg>
        <pc:spChg chg="add mod">
          <ac:chgData name="li bo" userId="86e360d6c7446f46" providerId="LiveId" clId="{D3748BA8-D1C3-4AAF-874B-4393CB89F2FD}" dt="2022-08-15T16:28:18.586" v="1536"/>
          <ac:spMkLst>
            <pc:docMk/>
            <pc:sldMk cId="748578698" sldId="357"/>
            <ac:spMk id="151" creationId="{DF95BF3D-9760-4C03-A4F4-3789BA9C2B48}"/>
          </ac:spMkLst>
        </pc:spChg>
        <pc:spChg chg="add mod">
          <ac:chgData name="li bo" userId="86e360d6c7446f46" providerId="LiveId" clId="{D3748BA8-D1C3-4AAF-874B-4393CB89F2FD}" dt="2022-08-29T02:13:04.598" v="22043" actId="1076"/>
          <ac:spMkLst>
            <pc:docMk/>
            <pc:sldMk cId="748578698" sldId="357"/>
            <ac:spMk id="155" creationId="{AD359B0B-30C0-4D6D-B5D4-5707DC0F3B8A}"/>
          </ac:spMkLst>
        </pc:spChg>
        <pc:spChg chg="add mod">
          <ac:chgData name="li bo" userId="86e360d6c7446f46" providerId="LiveId" clId="{D3748BA8-D1C3-4AAF-874B-4393CB89F2FD}" dt="2022-08-16T08:19:10.820" v="9364" actId="14100"/>
          <ac:spMkLst>
            <pc:docMk/>
            <pc:sldMk cId="748578698" sldId="357"/>
            <ac:spMk id="161" creationId="{40B013F4-F0CB-47D7-B4D7-49BB425B091C}"/>
          </ac:spMkLst>
        </pc:spChg>
        <pc:grpChg chg="add del mod">
          <ac:chgData name="li bo" userId="86e360d6c7446f46" providerId="LiveId" clId="{D3748BA8-D1C3-4AAF-874B-4393CB89F2FD}" dt="2022-08-15T16:07:04.752" v="1198" actId="165"/>
          <ac:grpSpMkLst>
            <pc:docMk/>
            <pc:sldMk cId="748578698" sldId="357"/>
            <ac:grpSpMk id="7" creationId="{77DD4444-8724-4964-A473-B7564467A2DC}"/>
          </ac:grpSpMkLst>
        </pc:grpChg>
        <pc:grpChg chg="add del mod">
          <ac:chgData name="li bo" userId="86e360d6c7446f46" providerId="LiveId" clId="{D3748BA8-D1C3-4AAF-874B-4393CB89F2FD}" dt="2022-08-15T16:16:30.806" v="1403" actId="165"/>
          <ac:grpSpMkLst>
            <pc:docMk/>
            <pc:sldMk cId="748578698" sldId="357"/>
            <ac:grpSpMk id="36" creationId="{A83A0FA7-3970-41EE-81C6-49AB8F27FEF8}"/>
          </ac:grpSpMkLst>
        </pc:grpChg>
        <pc:grpChg chg="add del mod">
          <ac:chgData name="li bo" userId="86e360d6c7446f46" providerId="LiveId" clId="{D3748BA8-D1C3-4AAF-874B-4393CB89F2FD}" dt="2022-08-15T16:09:17.458" v="1236" actId="478"/>
          <ac:grpSpMkLst>
            <pc:docMk/>
            <pc:sldMk cId="748578698" sldId="357"/>
            <ac:grpSpMk id="38" creationId="{A22C4651-63BD-43FA-A444-F436EFFE6998}"/>
          </ac:grpSpMkLst>
        </pc:grpChg>
        <pc:grpChg chg="add del mod">
          <ac:chgData name="li bo" userId="86e360d6c7446f46" providerId="LiveId" clId="{D3748BA8-D1C3-4AAF-874B-4393CB89F2FD}" dt="2022-08-15T16:11:51.606" v="1330" actId="165"/>
          <ac:grpSpMkLst>
            <pc:docMk/>
            <pc:sldMk cId="748578698" sldId="357"/>
            <ac:grpSpMk id="51" creationId="{EE92E272-B6C6-4859-9106-DE2A79A315FE}"/>
          </ac:grpSpMkLst>
        </pc:grpChg>
        <pc:grpChg chg="add del mod">
          <ac:chgData name="li bo" userId="86e360d6c7446f46" providerId="LiveId" clId="{D3748BA8-D1C3-4AAF-874B-4393CB89F2FD}" dt="2022-08-15T16:11:43.719" v="1329" actId="478"/>
          <ac:grpSpMkLst>
            <pc:docMk/>
            <pc:sldMk cId="748578698" sldId="357"/>
            <ac:grpSpMk id="65" creationId="{D16040C0-FC14-41F6-B04F-FD579474565A}"/>
          </ac:grpSpMkLst>
        </pc:grpChg>
        <pc:grpChg chg="add mod">
          <ac:chgData name="li bo" userId="86e360d6c7446f46" providerId="LiveId" clId="{D3748BA8-D1C3-4AAF-874B-4393CB89F2FD}" dt="2022-08-15T16:26:02.331" v="1511" actId="164"/>
          <ac:grpSpMkLst>
            <pc:docMk/>
            <pc:sldMk cId="748578698" sldId="357"/>
            <ac:grpSpMk id="120" creationId="{2B8D3635-8D3B-416E-9DC4-9B133279E422}"/>
          </ac:grpSpMkLst>
        </pc:grpChg>
        <pc:grpChg chg="add mod">
          <ac:chgData name="li bo" userId="86e360d6c7446f46" providerId="LiveId" clId="{D3748BA8-D1C3-4AAF-874B-4393CB89F2FD}" dt="2022-08-15T16:26:02.331" v="1511" actId="164"/>
          <ac:grpSpMkLst>
            <pc:docMk/>
            <pc:sldMk cId="748578698" sldId="357"/>
            <ac:grpSpMk id="142" creationId="{CC67A59D-A0B8-4AFF-BF5D-C53563F10A3A}"/>
          </ac:grpSpMkLst>
        </pc:grpChg>
        <pc:grpChg chg="add mod">
          <ac:chgData name="li bo" userId="86e360d6c7446f46" providerId="LiveId" clId="{D3748BA8-D1C3-4AAF-874B-4393CB89F2FD}" dt="2022-08-15T16:26:52.993" v="1525" actId="1076"/>
          <ac:grpSpMkLst>
            <pc:docMk/>
            <pc:sldMk cId="748578698" sldId="357"/>
            <ac:grpSpMk id="154" creationId="{7C391404-4B58-4DD6-9C03-1C5BCE70CBB2}"/>
          </ac:grpSpMkLst>
        </pc:grpChg>
        <pc:picChg chg="add mod">
          <ac:chgData name="li bo" userId="86e360d6c7446f46" providerId="LiveId" clId="{D3748BA8-D1C3-4AAF-874B-4393CB89F2FD}" dt="2022-08-15T16:26:40.892" v="1523" actId="1076"/>
          <ac:picMkLst>
            <pc:docMk/>
            <pc:sldMk cId="748578698" sldId="357"/>
            <ac:picMk id="5" creationId="{B04307ED-1F12-4CE0-80F4-CD3976136D86}"/>
          </ac:picMkLst>
        </pc:picChg>
        <pc:picChg chg="del mod topLvl">
          <ac:chgData name="li bo" userId="86e360d6c7446f46" providerId="LiveId" clId="{D3748BA8-D1C3-4AAF-874B-4393CB89F2FD}" dt="2022-08-15T16:08:05.415" v="1222" actId="478"/>
          <ac:picMkLst>
            <pc:docMk/>
            <pc:sldMk cId="748578698" sldId="357"/>
            <ac:picMk id="15" creationId="{DE34EE33-EB44-4F89-9B7A-F1831D49D7F1}"/>
          </ac:picMkLst>
        </pc:picChg>
        <pc:picChg chg="del mod topLvl">
          <ac:chgData name="li bo" userId="86e360d6c7446f46" providerId="LiveId" clId="{D3748BA8-D1C3-4AAF-874B-4393CB89F2FD}" dt="2022-08-15T16:08:01.852" v="1219" actId="478"/>
          <ac:picMkLst>
            <pc:docMk/>
            <pc:sldMk cId="748578698" sldId="357"/>
            <ac:picMk id="16" creationId="{A4E379B7-13E4-4D2D-B45A-FA62515585A7}"/>
          </ac:picMkLst>
        </pc:picChg>
        <pc:picChg chg="del mod topLvl">
          <ac:chgData name="li bo" userId="86e360d6c7446f46" providerId="LiveId" clId="{D3748BA8-D1C3-4AAF-874B-4393CB89F2FD}" dt="2022-08-15T16:08:03.795" v="1220" actId="478"/>
          <ac:picMkLst>
            <pc:docMk/>
            <pc:sldMk cId="748578698" sldId="357"/>
            <ac:picMk id="21" creationId="{7CA376E6-C02D-4909-A1CE-266E25FA956C}"/>
          </ac:picMkLst>
        </pc:picChg>
        <pc:picChg chg="del mod topLvl">
          <ac:chgData name="li bo" userId="86e360d6c7446f46" providerId="LiveId" clId="{D3748BA8-D1C3-4AAF-874B-4393CB89F2FD}" dt="2022-08-15T16:08:04.728" v="1221" actId="478"/>
          <ac:picMkLst>
            <pc:docMk/>
            <pc:sldMk cId="748578698" sldId="357"/>
            <ac:picMk id="31" creationId="{0FDC369D-0810-4DAF-82C8-A309FB62FD6E}"/>
          </ac:picMkLst>
        </pc:picChg>
        <pc:picChg chg="mod">
          <ac:chgData name="li bo" userId="86e360d6c7446f46" providerId="LiveId" clId="{D3748BA8-D1C3-4AAF-874B-4393CB89F2FD}" dt="2022-08-15T16:26:02.331" v="1511" actId="164"/>
          <ac:picMkLst>
            <pc:docMk/>
            <pc:sldMk cId="748578698" sldId="357"/>
            <ac:picMk id="145" creationId="{A888250F-F1D2-437D-95DD-40535F9D7A05}"/>
          </ac:picMkLst>
        </pc:picChg>
        <pc:picChg chg="mod">
          <ac:chgData name="li bo" userId="86e360d6c7446f46" providerId="LiveId" clId="{D3748BA8-D1C3-4AAF-874B-4393CB89F2FD}" dt="2022-08-15T16:27:08.217" v="1526" actId="1076"/>
          <ac:picMkLst>
            <pc:docMk/>
            <pc:sldMk cId="748578698" sldId="357"/>
            <ac:picMk id="153" creationId="{93341225-F729-4CC3-917F-39B29D35C107}"/>
          </ac:picMkLst>
        </pc:picChg>
        <pc:picChg chg="del mod">
          <ac:chgData name="li bo" userId="86e360d6c7446f46" providerId="LiveId" clId="{D3748BA8-D1C3-4AAF-874B-4393CB89F2FD}" dt="2022-08-15T16:28:23.296" v="1547" actId="478"/>
          <ac:picMkLst>
            <pc:docMk/>
            <pc:sldMk cId="748578698" sldId="357"/>
            <ac:picMk id="157" creationId="{A1C0A2D8-9565-4706-A06A-441EBA337B14}"/>
          </ac:picMkLst>
        </pc:picChg>
        <pc:picChg chg="mod ord">
          <ac:chgData name="li bo" userId="86e360d6c7446f46" providerId="LiveId" clId="{D3748BA8-D1C3-4AAF-874B-4393CB89F2FD}" dt="2022-08-15T16:29:34.189" v="1591" actId="1076"/>
          <ac:picMkLst>
            <pc:docMk/>
            <pc:sldMk cId="748578698" sldId="357"/>
            <ac:picMk id="159" creationId="{F33A57C2-EB90-4915-8118-02AACD5227F5}"/>
          </ac:picMkLst>
        </pc:picChg>
        <pc:picChg chg="add del">
          <ac:chgData name="li bo" userId="86e360d6c7446f46" providerId="LiveId" clId="{D3748BA8-D1C3-4AAF-874B-4393CB89F2FD}" dt="2022-08-15T16:03:32.426" v="1129" actId="478"/>
          <ac:picMkLst>
            <pc:docMk/>
            <pc:sldMk cId="748578698" sldId="357"/>
            <ac:picMk id="2050" creationId="{44A07AD9-B64C-4E00-A051-94244A7885D4}"/>
          </ac:picMkLst>
        </pc:picChg>
        <pc:cxnChg chg="mod topLvl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2" creationId="{755A973E-2651-429C-A4E5-5CF392872454}"/>
          </ac:cxnSpMkLst>
        </pc:cxnChg>
        <pc:cxnChg chg="mod topLvl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3" creationId="{82E9264E-EED6-4BD3-8845-8895880E7B5C}"/>
          </ac:cxnSpMkLst>
        </pc:cxnChg>
        <pc:cxnChg chg="mod topLvl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4" creationId="{1BCCA90A-6953-4332-9660-ACFA1103C2F8}"/>
          </ac:cxnSpMkLst>
        </pc:cxnChg>
        <pc:cxnChg chg="mod topLvl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9" creationId="{B631651C-393C-45E2-86DE-5432382F1312}"/>
          </ac:cxnSpMkLst>
        </pc:cxnChg>
        <pc:cxnChg chg="mod topLvl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20" creationId="{F65091D9-28CD-4B30-8084-DFD11D13F009}"/>
          </ac:cxnSpMkLst>
        </pc:cxnChg>
        <pc:cxnChg chg="mod topLvl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22" creationId="{749256A4-33D0-4F8C-809D-A11A5A1E55BB}"/>
          </ac:cxnSpMkLst>
        </pc:cxnChg>
        <pc:cxnChg chg="del mod topLvl">
          <ac:chgData name="li bo" userId="86e360d6c7446f46" providerId="LiveId" clId="{D3748BA8-D1C3-4AAF-874B-4393CB89F2FD}" dt="2022-08-15T16:07:45.657" v="1208" actId="478"/>
          <ac:cxnSpMkLst>
            <pc:docMk/>
            <pc:sldMk cId="748578698" sldId="357"/>
            <ac:cxnSpMk id="24" creationId="{130DB0AA-781B-414C-A36C-D1F92BC0C6CE}"/>
          </ac:cxnSpMkLst>
        </pc:cxnChg>
        <pc:cxnChg chg="del mod topLvl">
          <ac:chgData name="li bo" userId="86e360d6c7446f46" providerId="LiveId" clId="{D3748BA8-D1C3-4AAF-874B-4393CB89F2FD}" dt="2022-08-15T16:07:46.744" v="1210" actId="478"/>
          <ac:cxnSpMkLst>
            <pc:docMk/>
            <pc:sldMk cId="748578698" sldId="357"/>
            <ac:cxnSpMk id="26" creationId="{4014ED6D-C9CE-4592-9B3B-FCB1616184BA}"/>
          </ac:cxnSpMkLst>
        </pc:cxnChg>
        <pc:cxnChg chg="del mod topLvl">
          <ac:chgData name="li bo" userId="86e360d6c7446f46" providerId="LiveId" clId="{D3748BA8-D1C3-4AAF-874B-4393CB89F2FD}" dt="2022-08-15T16:07:47.376" v="1211" actId="478"/>
          <ac:cxnSpMkLst>
            <pc:docMk/>
            <pc:sldMk cId="748578698" sldId="357"/>
            <ac:cxnSpMk id="28" creationId="{91EC0205-0187-46B3-9F82-EDF32E2357F5}"/>
          </ac:cxnSpMkLst>
        </pc:cxnChg>
        <pc:cxnChg chg="del mod topLvl">
          <ac:chgData name="li bo" userId="86e360d6c7446f46" providerId="LiveId" clId="{D3748BA8-D1C3-4AAF-874B-4393CB89F2FD}" dt="2022-08-15T16:07:48.633" v="1213" actId="478"/>
          <ac:cxnSpMkLst>
            <pc:docMk/>
            <pc:sldMk cId="748578698" sldId="357"/>
            <ac:cxnSpMk id="30" creationId="{6A5B2939-85E0-44D2-9294-D35DDC01C606}"/>
          </ac:cxnSpMkLst>
        </pc:cxnChg>
        <pc:cxnChg chg="mod">
          <ac:chgData name="li bo" userId="86e360d6c7446f46" providerId="LiveId" clId="{D3748BA8-D1C3-4AAF-874B-4393CB89F2FD}" dt="2022-08-15T16:09:17.458" v="1236" actId="478"/>
          <ac:cxnSpMkLst>
            <pc:docMk/>
            <pc:sldMk cId="748578698" sldId="357"/>
            <ac:cxnSpMk id="43" creationId="{F3772F76-B93F-4D50-AA25-D3CB74AB99CE}"/>
          </ac:cxnSpMkLst>
        </pc:cxnChg>
        <pc:cxnChg chg="mod">
          <ac:chgData name="li bo" userId="86e360d6c7446f46" providerId="LiveId" clId="{D3748BA8-D1C3-4AAF-874B-4393CB89F2FD}" dt="2022-08-15T16:09:17.458" v="1236" actId="478"/>
          <ac:cxnSpMkLst>
            <pc:docMk/>
            <pc:sldMk cId="748578698" sldId="357"/>
            <ac:cxnSpMk id="44" creationId="{5A9F4909-7904-4F9E-821E-0047645DBCAA}"/>
          </ac:cxnSpMkLst>
        </pc:cxnChg>
        <pc:cxnChg chg="mod">
          <ac:chgData name="li bo" userId="86e360d6c7446f46" providerId="LiveId" clId="{D3748BA8-D1C3-4AAF-874B-4393CB89F2FD}" dt="2022-08-15T16:09:17.458" v="1236" actId="478"/>
          <ac:cxnSpMkLst>
            <pc:docMk/>
            <pc:sldMk cId="748578698" sldId="357"/>
            <ac:cxnSpMk id="45" creationId="{EF79B828-F517-45B2-8C01-92499A35854D}"/>
          </ac:cxnSpMkLst>
        </pc:cxnChg>
        <pc:cxnChg chg="mod">
          <ac:chgData name="li bo" userId="86e360d6c7446f46" providerId="LiveId" clId="{D3748BA8-D1C3-4AAF-874B-4393CB89F2FD}" dt="2022-08-15T16:09:17.458" v="1236" actId="478"/>
          <ac:cxnSpMkLst>
            <pc:docMk/>
            <pc:sldMk cId="748578698" sldId="357"/>
            <ac:cxnSpMk id="48" creationId="{DFF930E2-B30D-43DB-A205-65CFACE5645E}"/>
          </ac:cxnSpMkLst>
        </pc:cxnChg>
        <pc:cxnChg chg="mod">
          <ac:chgData name="li bo" userId="86e360d6c7446f46" providerId="LiveId" clId="{D3748BA8-D1C3-4AAF-874B-4393CB89F2FD}" dt="2022-08-15T16:09:17.458" v="1236" actId="478"/>
          <ac:cxnSpMkLst>
            <pc:docMk/>
            <pc:sldMk cId="748578698" sldId="357"/>
            <ac:cxnSpMk id="49" creationId="{B45AFFA5-8752-49CC-9B39-AA8F0302C39A}"/>
          </ac:cxnSpMkLst>
        </pc:cxnChg>
        <pc:cxnChg chg="mod">
          <ac:chgData name="li bo" userId="86e360d6c7446f46" providerId="LiveId" clId="{D3748BA8-D1C3-4AAF-874B-4393CB89F2FD}" dt="2022-08-15T16:09:17.458" v="1236" actId="478"/>
          <ac:cxnSpMkLst>
            <pc:docMk/>
            <pc:sldMk cId="748578698" sldId="357"/>
            <ac:cxnSpMk id="50" creationId="{2BDFDEC5-7919-4235-A400-F65F9A9CCEF9}"/>
          </ac:cxnSpMkLst>
        </pc:cxnChg>
        <pc:cxnChg chg="mod topLvl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56" creationId="{B0C61668-3800-4D44-804B-712109AB6309}"/>
          </ac:cxnSpMkLst>
        </pc:cxnChg>
        <pc:cxnChg chg="mod topLvl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57" creationId="{F3CF8C94-9A50-4A32-A360-4B16788B7544}"/>
          </ac:cxnSpMkLst>
        </pc:cxnChg>
        <pc:cxnChg chg="mod topLvl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58" creationId="{64C4C192-8123-4EBC-BD38-39F822269536}"/>
          </ac:cxnSpMkLst>
        </pc:cxnChg>
        <pc:cxnChg chg="mod topLvl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61" creationId="{FE23728F-5075-4F0C-9CA1-90B7F85CF505}"/>
          </ac:cxnSpMkLst>
        </pc:cxnChg>
        <pc:cxnChg chg="mod topLvl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62" creationId="{4B0BB7DC-B9FF-4213-BFDD-3872FA4912AB}"/>
          </ac:cxnSpMkLst>
        </pc:cxnChg>
        <pc:cxnChg chg="mod topLvl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63" creationId="{8878103F-4579-4F8D-AFDA-C81FD24DA76C}"/>
          </ac:cxnSpMkLst>
        </pc:cxnChg>
        <pc:cxnChg chg="add del mod">
          <ac:chgData name="li bo" userId="86e360d6c7446f46" providerId="LiveId" clId="{D3748BA8-D1C3-4AAF-874B-4393CB89F2FD}" dt="2022-08-15T16:11:34.273" v="1326"/>
          <ac:cxnSpMkLst>
            <pc:docMk/>
            <pc:sldMk cId="748578698" sldId="357"/>
            <ac:cxnSpMk id="64" creationId="{DC0D02DF-4BCC-46C5-8216-9FFA4578CA38}"/>
          </ac:cxnSpMkLst>
        </pc:cxnChg>
        <pc:cxnChg chg="mod">
          <ac:chgData name="li bo" userId="86e360d6c7446f46" providerId="LiveId" clId="{D3748BA8-D1C3-4AAF-874B-4393CB89F2FD}" dt="2022-08-15T16:11:43.719" v="1329" actId="478"/>
          <ac:cxnSpMkLst>
            <pc:docMk/>
            <pc:sldMk cId="748578698" sldId="357"/>
            <ac:cxnSpMk id="70" creationId="{94796DC3-6ABC-4AB2-96A8-11C5FBCDDCE1}"/>
          </ac:cxnSpMkLst>
        </pc:cxnChg>
        <pc:cxnChg chg="mod">
          <ac:chgData name="li bo" userId="86e360d6c7446f46" providerId="LiveId" clId="{D3748BA8-D1C3-4AAF-874B-4393CB89F2FD}" dt="2022-08-15T16:11:43.719" v="1329" actId="478"/>
          <ac:cxnSpMkLst>
            <pc:docMk/>
            <pc:sldMk cId="748578698" sldId="357"/>
            <ac:cxnSpMk id="71" creationId="{5BAF6D32-86B7-4A6F-8A33-72029432B1BA}"/>
          </ac:cxnSpMkLst>
        </pc:cxnChg>
        <pc:cxnChg chg="mod">
          <ac:chgData name="li bo" userId="86e360d6c7446f46" providerId="LiveId" clId="{D3748BA8-D1C3-4AAF-874B-4393CB89F2FD}" dt="2022-08-15T16:11:43.719" v="1329" actId="478"/>
          <ac:cxnSpMkLst>
            <pc:docMk/>
            <pc:sldMk cId="748578698" sldId="357"/>
            <ac:cxnSpMk id="72" creationId="{5B877FE0-B484-4AF2-9623-402A12EBA703}"/>
          </ac:cxnSpMkLst>
        </pc:cxnChg>
        <pc:cxnChg chg="mod">
          <ac:chgData name="li bo" userId="86e360d6c7446f46" providerId="LiveId" clId="{D3748BA8-D1C3-4AAF-874B-4393CB89F2FD}" dt="2022-08-15T16:11:43.719" v="1329" actId="478"/>
          <ac:cxnSpMkLst>
            <pc:docMk/>
            <pc:sldMk cId="748578698" sldId="357"/>
            <ac:cxnSpMk id="75" creationId="{4082CEDF-3B2B-46ED-AFAE-5810182BB89D}"/>
          </ac:cxnSpMkLst>
        </pc:cxnChg>
        <pc:cxnChg chg="mod">
          <ac:chgData name="li bo" userId="86e360d6c7446f46" providerId="LiveId" clId="{D3748BA8-D1C3-4AAF-874B-4393CB89F2FD}" dt="2022-08-15T16:11:43.719" v="1329" actId="478"/>
          <ac:cxnSpMkLst>
            <pc:docMk/>
            <pc:sldMk cId="748578698" sldId="357"/>
            <ac:cxnSpMk id="76" creationId="{FF45E0A6-BE85-43F0-A331-8A590ACA0402}"/>
          </ac:cxnSpMkLst>
        </pc:cxnChg>
        <pc:cxnChg chg="mod">
          <ac:chgData name="li bo" userId="86e360d6c7446f46" providerId="LiveId" clId="{D3748BA8-D1C3-4AAF-874B-4393CB89F2FD}" dt="2022-08-15T16:11:43.719" v="1329" actId="478"/>
          <ac:cxnSpMkLst>
            <pc:docMk/>
            <pc:sldMk cId="748578698" sldId="357"/>
            <ac:cxnSpMk id="77" creationId="{42314262-EA38-4948-B914-1E8749C1473F}"/>
          </ac:cxnSpMkLst>
        </pc:cxnChg>
        <pc:cxnChg chg="add mod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96" creationId="{DC10412F-E2C6-4634-B04B-AAB121C2CB1C}"/>
          </ac:cxnSpMkLst>
        </pc:cxnChg>
        <pc:cxnChg chg="add mod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99" creationId="{663A3A7B-DCAD-4C51-BDFD-3D2360DE8E5B}"/>
          </ac:cxnSpMkLst>
        </pc:cxnChg>
        <pc:cxnChg chg="add mod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104" creationId="{E511284B-7961-4172-843B-92F9B471E514}"/>
          </ac:cxnSpMkLst>
        </pc:cxnChg>
        <pc:cxnChg chg="add mod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112" creationId="{AAF583D1-B5C0-4D99-A83E-38DAE24BAC98}"/>
          </ac:cxnSpMkLst>
        </pc:cxnChg>
        <pc:cxnChg chg="add mod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115" creationId="{76EC19F8-2795-4FB3-AFAA-9012F91D9B7C}"/>
          </ac:cxnSpMkLst>
        </pc:cxnChg>
        <pc:cxnChg chg="add mod">
          <ac:chgData name="li bo" userId="86e360d6c7446f46" providerId="LiveId" clId="{D3748BA8-D1C3-4AAF-874B-4393CB89F2FD}" dt="2022-08-15T16:15:10.048" v="1380" actId="164"/>
          <ac:cxnSpMkLst>
            <pc:docMk/>
            <pc:sldMk cId="748578698" sldId="357"/>
            <ac:cxnSpMk id="118" creationId="{6C81F7AC-7F0A-4DE3-9F1F-CF16A2EEBF33}"/>
          </ac:cxnSpMkLst>
        </pc:cxnChg>
        <pc:cxnChg chg="add mod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25" creationId="{0278EEEC-00FA-415C-93B1-6C82677CD980}"/>
          </ac:cxnSpMkLst>
        </pc:cxnChg>
        <pc:cxnChg chg="add mod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28" creationId="{74FD725D-6091-404F-9BA2-92445F289C8D}"/>
          </ac:cxnSpMkLst>
        </pc:cxnChg>
        <pc:cxnChg chg="add mod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31" creationId="{12476DD0-997E-4D45-94D5-63E29F97553B}"/>
          </ac:cxnSpMkLst>
        </pc:cxnChg>
        <pc:cxnChg chg="add mod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34" creationId="{70B458BE-097E-4512-8536-4F087626AAEF}"/>
          </ac:cxnSpMkLst>
        </pc:cxnChg>
        <pc:cxnChg chg="add mod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37" creationId="{CBC95E4F-F531-42B2-958E-A6653934907F}"/>
          </ac:cxnSpMkLst>
        </pc:cxnChg>
        <pc:cxnChg chg="add mod">
          <ac:chgData name="li bo" userId="86e360d6c7446f46" providerId="LiveId" clId="{D3748BA8-D1C3-4AAF-874B-4393CB89F2FD}" dt="2022-08-15T16:16:35.211" v="1404" actId="164"/>
          <ac:cxnSpMkLst>
            <pc:docMk/>
            <pc:sldMk cId="748578698" sldId="357"/>
            <ac:cxnSpMk id="140" creationId="{82B72253-D8A5-4D38-A017-85B3DA1D4512}"/>
          </ac:cxnSpMkLst>
        </pc:cxnChg>
      </pc:sldChg>
      <pc:sldChg chg="modSp add mod modAnim modNotesTx">
        <pc:chgData name="li bo" userId="86e360d6c7446f46" providerId="LiveId" clId="{D3748BA8-D1C3-4AAF-874B-4393CB89F2FD}" dt="2022-09-10T09:17:48.611" v="22142"/>
        <pc:sldMkLst>
          <pc:docMk/>
          <pc:sldMk cId="1346800943" sldId="358"/>
        </pc:sldMkLst>
        <pc:spChg chg="mod">
          <ac:chgData name="li bo" userId="86e360d6c7446f46" providerId="LiveId" clId="{D3748BA8-D1C3-4AAF-874B-4393CB89F2FD}" dt="2022-08-15T16:08:19.060" v="1224"/>
          <ac:spMkLst>
            <pc:docMk/>
            <pc:sldMk cId="1346800943" sldId="358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3:04:44.122" v="3345" actId="14100"/>
          <ac:spMkLst>
            <pc:docMk/>
            <pc:sldMk cId="1346800943" sldId="358"/>
            <ac:spMk id="3" creationId="{400792E5-9ED7-46C4-9C77-27C8DA7ECC9A}"/>
          </ac:spMkLst>
        </pc:spChg>
      </pc:sldChg>
      <pc:sldChg chg="addSp delSp modSp add mod modAnim">
        <pc:chgData name="li bo" userId="86e360d6c7446f46" providerId="LiveId" clId="{D3748BA8-D1C3-4AAF-874B-4393CB89F2FD}" dt="2022-09-10T09:19:01.428" v="22158"/>
        <pc:sldMkLst>
          <pc:docMk/>
          <pc:sldMk cId="276636099" sldId="359"/>
        </pc:sldMkLst>
        <pc:spChg chg="mod">
          <ac:chgData name="li bo" userId="86e360d6c7446f46" providerId="LiveId" clId="{D3748BA8-D1C3-4AAF-874B-4393CB89F2FD}" dt="2022-08-16T02:00:28.305" v="1980"/>
          <ac:spMkLst>
            <pc:docMk/>
            <pc:sldMk cId="276636099" sldId="359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8:18:21.593" v="9359" actId="207"/>
          <ac:spMkLst>
            <pc:docMk/>
            <pc:sldMk cId="276636099" sldId="359"/>
            <ac:spMk id="3" creationId="{400792E5-9ED7-46C4-9C77-27C8DA7ECC9A}"/>
          </ac:spMkLst>
        </pc:spChg>
        <pc:spChg chg="add del mod">
          <ac:chgData name="li bo" userId="86e360d6c7446f46" providerId="LiveId" clId="{D3748BA8-D1C3-4AAF-874B-4393CB89F2FD}" dt="2022-08-16T03:19:17.572" v="3468" actId="478"/>
          <ac:spMkLst>
            <pc:docMk/>
            <pc:sldMk cId="276636099" sldId="359"/>
            <ac:spMk id="4" creationId="{70AE04EC-D268-495E-8C22-82E05CD245D5}"/>
          </ac:spMkLst>
        </pc:spChg>
        <pc:picChg chg="add mod">
          <ac:chgData name="li bo" userId="86e360d6c7446f46" providerId="LiveId" clId="{D3748BA8-D1C3-4AAF-874B-4393CB89F2FD}" dt="2022-08-16T03:24:53.664" v="3669" actId="1076"/>
          <ac:picMkLst>
            <pc:docMk/>
            <pc:sldMk cId="276636099" sldId="359"/>
            <ac:picMk id="6" creationId="{DA36BA5D-01A0-4E2F-8314-5366B76723B0}"/>
          </ac:picMkLst>
        </pc:picChg>
      </pc:sldChg>
      <pc:sldChg chg="addSp modSp add mod modAnim modNotesTx">
        <pc:chgData name="li bo" userId="86e360d6c7446f46" providerId="LiveId" clId="{D3748BA8-D1C3-4AAF-874B-4393CB89F2FD}" dt="2022-09-10T09:18:36.437" v="22149"/>
        <pc:sldMkLst>
          <pc:docMk/>
          <pc:sldMk cId="4059915720" sldId="360"/>
        </pc:sldMkLst>
        <pc:spChg chg="mod">
          <ac:chgData name="li bo" userId="86e360d6c7446f46" providerId="LiveId" clId="{D3748BA8-D1C3-4AAF-874B-4393CB89F2FD}" dt="2022-08-29T02:13:47.582" v="22044" actId="113"/>
          <ac:spMkLst>
            <pc:docMk/>
            <pc:sldMk cId="4059915720" sldId="360"/>
            <ac:spMk id="3" creationId="{400792E5-9ED7-46C4-9C77-27C8DA7ECC9A}"/>
          </ac:spMkLst>
        </pc:spChg>
        <pc:picChg chg="add mod">
          <ac:chgData name="li bo" userId="86e360d6c7446f46" providerId="LiveId" clId="{D3748BA8-D1C3-4AAF-874B-4393CB89F2FD}" dt="2022-08-16T02:35:32.008" v="2852" actId="1076"/>
          <ac:picMkLst>
            <pc:docMk/>
            <pc:sldMk cId="4059915720" sldId="360"/>
            <ac:picMk id="5" creationId="{4D0E148F-88F9-4CFF-A8D7-0B243B46CF31}"/>
          </ac:picMkLst>
        </pc:picChg>
        <pc:picChg chg="add mod">
          <ac:chgData name="li bo" userId="86e360d6c7446f46" providerId="LiveId" clId="{D3748BA8-D1C3-4AAF-874B-4393CB89F2FD}" dt="2022-08-16T02:35:35.110" v="2855" actId="1076"/>
          <ac:picMkLst>
            <pc:docMk/>
            <pc:sldMk cId="4059915720" sldId="360"/>
            <ac:picMk id="7" creationId="{D9FC1202-D7D8-412A-BFE8-0872D7BD9230}"/>
          </ac:picMkLst>
        </pc:picChg>
      </pc:sldChg>
      <pc:sldChg chg="addSp delSp modSp add mod modAnim">
        <pc:chgData name="li bo" userId="86e360d6c7446f46" providerId="LiveId" clId="{D3748BA8-D1C3-4AAF-874B-4393CB89F2FD}" dt="2022-09-10T09:19:24.131" v="22165"/>
        <pc:sldMkLst>
          <pc:docMk/>
          <pc:sldMk cId="1846358412" sldId="361"/>
        </pc:sldMkLst>
        <pc:spChg chg="mod">
          <ac:chgData name="li bo" userId="86e360d6c7446f46" providerId="LiveId" clId="{D3748BA8-D1C3-4AAF-874B-4393CB89F2FD}" dt="2022-08-16T05:14:42.215" v="5282" actId="20577"/>
          <ac:spMkLst>
            <pc:docMk/>
            <pc:sldMk cId="1846358412" sldId="361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5:53:22.379" v="5936" actId="113"/>
          <ac:spMkLst>
            <pc:docMk/>
            <pc:sldMk cId="1846358412" sldId="361"/>
            <ac:spMk id="3" creationId="{400792E5-9ED7-46C4-9C77-27C8DA7ECC9A}"/>
          </ac:spMkLst>
        </pc:spChg>
        <pc:spChg chg="del mod topLvl">
          <ac:chgData name="li bo" userId="86e360d6c7446f46" providerId="LiveId" clId="{D3748BA8-D1C3-4AAF-874B-4393CB89F2FD}" dt="2022-08-16T03:40:46.657" v="4006" actId="478"/>
          <ac:spMkLst>
            <pc:docMk/>
            <pc:sldMk cId="1846358412" sldId="361"/>
            <ac:spMk id="14" creationId="{F06E7BC1-4CDA-4E78-8834-26B5B50E7181}"/>
          </ac:spMkLst>
        </pc:spChg>
        <pc:spChg chg="del mod topLvl">
          <ac:chgData name="li bo" userId="86e360d6c7446f46" providerId="LiveId" clId="{D3748BA8-D1C3-4AAF-874B-4393CB89F2FD}" dt="2022-08-16T03:40:45.470" v="4005" actId="478"/>
          <ac:spMkLst>
            <pc:docMk/>
            <pc:sldMk cId="1846358412" sldId="361"/>
            <ac:spMk id="15" creationId="{C9AC0984-ECA3-453C-8283-B60C35582BBA}"/>
          </ac:spMkLst>
        </pc:spChg>
        <pc:spChg chg="del mod topLvl">
          <ac:chgData name="li bo" userId="86e360d6c7446f46" providerId="LiveId" clId="{D3748BA8-D1C3-4AAF-874B-4393CB89F2FD}" dt="2022-08-16T03:40:36.616" v="3998" actId="478"/>
          <ac:spMkLst>
            <pc:docMk/>
            <pc:sldMk cId="1846358412" sldId="361"/>
            <ac:spMk id="16" creationId="{468E6A06-CD29-4DD2-B60D-B3EE8A6FF4AB}"/>
          </ac:spMkLst>
        </pc:spChg>
        <pc:spChg chg="del mod topLvl">
          <ac:chgData name="li bo" userId="86e360d6c7446f46" providerId="LiveId" clId="{D3748BA8-D1C3-4AAF-874B-4393CB89F2FD}" dt="2022-08-16T03:40:35.545" v="3997" actId="478"/>
          <ac:spMkLst>
            <pc:docMk/>
            <pc:sldMk cId="1846358412" sldId="361"/>
            <ac:spMk id="17" creationId="{C0278FAA-B211-44F2-BE50-720980903436}"/>
          </ac:spMkLst>
        </pc:spChg>
        <pc:spChg chg="del mod topLvl">
          <ac:chgData name="li bo" userId="86e360d6c7446f46" providerId="LiveId" clId="{D3748BA8-D1C3-4AAF-874B-4393CB89F2FD}" dt="2022-08-16T03:40:34.628" v="3996" actId="478"/>
          <ac:spMkLst>
            <pc:docMk/>
            <pc:sldMk cId="1846358412" sldId="361"/>
            <ac:spMk id="18" creationId="{73EF93C5-0755-4943-BEB9-575A9525B38B}"/>
          </ac:spMkLst>
        </pc:spChg>
        <pc:spChg chg="del mod topLvl">
          <ac:chgData name="li bo" userId="86e360d6c7446f46" providerId="LiveId" clId="{D3748BA8-D1C3-4AAF-874B-4393CB89F2FD}" dt="2022-08-16T03:40:43.397" v="4003" actId="478"/>
          <ac:spMkLst>
            <pc:docMk/>
            <pc:sldMk cId="1846358412" sldId="361"/>
            <ac:spMk id="20" creationId="{6E40B1BF-87AC-4147-B606-77035D03C94D}"/>
          </ac:spMkLst>
        </pc:spChg>
        <pc:spChg chg="mod">
          <ac:chgData name="li bo" userId="86e360d6c7446f46" providerId="LiveId" clId="{D3748BA8-D1C3-4AAF-874B-4393CB89F2FD}" dt="2022-08-16T03:40:29.326" v="3990" actId="165"/>
          <ac:spMkLst>
            <pc:docMk/>
            <pc:sldMk cId="1846358412" sldId="361"/>
            <ac:spMk id="21" creationId="{E21C738F-EF6F-414E-9FC2-96F1C3F01E4A}"/>
          </ac:spMkLst>
        </pc:spChg>
        <pc:spChg chg="mod">
          <ac:chgData name="li bo" userId="86e360d6c7446f46" providerId="LiveId" clId="{D3748BA8-D1C3-4AAF-874B-4393CB89F2FD}" dt="2022-08-16T03:40:29.326" v="3990" actId="165"/>
          <ac:spMkLst>
            <pc:docMk/>
            <pc:sldMk cId="1846358412" sldId="361"/>
            <ac:spMk id="22" creationId="{7321216A-CD54-4C78-921F-C43C86E1D519}"/>
          </ac:spMkLst>
        </pc:spChg>
        <pc:spChg chg="mod">
          <ac:chgData name="li bo" userId="86e360d6c7446f46" providerId="LiveId" clId="{D3748BA8-D1C3-4AAF-874B-4393CB89F2FD}" dt="2022-08-16T03:40:29.326" v="3990" actId="165"/>
          <ac:spMkLst>
            <pc:docMk/>
            <pc:sldMk cId="1846358412" sldId="361"/>
            <ac:spMk id="23" creationId="{D057CC2D-412C-4C76-AADB-0713A6AED7B5}"/>
          </ac:spMkLst>
        </pc:spChg>
        <pc:spChg chg="mod">
          <ac:chgData name="li bo" userId="86e360d6c7446f46" providerId="LiveId" clId="{D3748BA8-D1C3-4AAF-874B-4393CB89F2FD}" dt="2022-08-16T03:40:29.326" v="3990" actId="165"/>
          <ac:spMkLst>
            <pc:docMk/>
            <pc:sldMk cId="1846358412" sldId="361"/>
            <ac:spMk id="24" creationId="{E0F92E80-9E3D-4242-A155-4E49E76B9A3B}"/>
          </ac:spMkLst>
        </pc:spChg>
        <pc:spChg chg="mod">
          <ac:chgData name="li bo" userId="86e360d6c7446f46" providerId="LiveId" clId="{D3748BA8-D1C3-4AAF-874B-4393CB89F2FD}" dt="2022-08-16T03:40:29.326" v="3990" actId="165"/>
          <ac:spMkLst>
            <pc:docMk/>
            <pc:sldMk cId="1846358412" sldId="361"/>
            <ac:spMk id="28" creationId="{827A0027-2C25-45A9-88DA-4D454B61FD5D}"/>
          </ac:spMkLst>
        </pc:spChg>
        <pc:spChg chg="mod">
          <ac:chgData name="li bo" userId="86e360d6c7446f46" providerId="LiveId" clId="{D3748BA8-D1C3-4AAF-874B-4393CB89F2FD}" dt="2022-08-16T03:40:29.326" v="3990" actId="165"/>
          <ac:spMkLst>
            <pc:docMk/>
            <pc:sldMk cId="1846358412" sldId="361"/>
            <ac:spMk id="29" creationId="{41F793C3-179A-4DA9-860F-51FE693B39C9}"/>
          </ac:spMkLst>
        </pc:spChg>
        <pc:spChg chg="mod">
          <ac:chgData name="li bo" userId="86e360d6c7446f46" providerId="LiveId" clId="{D3748BA8-D1C3-4AAF-874B-4393CB89F2FD}" dt="2022-08-16T03:40:29.326" v="3990" actId="165"/>
          <ac:spMkLst>
            <pc:docMk/>
            <pc:sldMk cId="1846358412" sldId="361"/>
            <ac:spMk id="33" creationId="{A46821D2-6E1C-4F6C-BF32-3060E08DC205}"/>
          </ac:spMkLst>
        </pc:spChg>
        <pc:spChg chg="mod">
          <ac:chgData name="li bo" userId="86e360d6c7446f46" providerId="LiveId" clId="{D3748BA8-D1C3-4AAF-874B-4393CB89F2FD}" dt="2022-08-16T03:40:29.326" v="3990" actId="165"/>
          <ac:spMkLst>
            <pc:docMk/>
            <pc:sldMk cId="1846358412" sldId="361"/>
            <ac:spMk id="34" creationId="{D6FB4F58-83A2-4C2A-BA7A-41345770866A}"/>
          </ac:spMkLst>
        </pc:spChg>
        <pc:spChg chg="mod">
          <ac:chgData name="li bo" userId="86e360d6c7446f46" providerId="LiveId" clId="{D3748BA8-D1C3-4AAF-874B-4393CB89F2FD}" dt="2022-08-16T03:40:29.326" v="3990" actId="165"/>
          <ac:spMkLst>
            <pc:docMk/>
            <pc:sldMk cId="1846358412" sldId="361"/>
            <ac:spMk id="35" creationId="{F3C4DF3C-96D6-4807-8027-1219304B66A6}"/>
          </ac:spMkLst>
        </pc:spChg>
        <pc:spChg chg="mod topLvl">
          <ac:chgData name="li bo" userId="86e360d6c7446f46" providerId="LiveId" clId="{D3748BA8-D1C3-4AAF-874B-4393CB89F2FD}" dt="2022-08-16T03:46:14.608" v="4171" actId="164"/>
          <ac:spMkLst>
            <pc:docMk/>
            <pc:sldMk cId="1846358412" sldId="361"/>
            <ac:spMk id="42" creationId="{D7963820-0637-42E8-BD0B-439067746374}"/>
          </ac:spMkLst>
        </pc:spChg>
        <pc:spChg chg="mod topLvl">
          <ac:chgData name="li bo" userId="86e360d6c7446f46" providerId="LiveId" clId="{D3748BA8-D1C3-4AAF-874B-4393CB89F2FD}" dt="2022-08-16T03:46:14.608" v="4171" actId="164"/>
          <ac:spMkLst>
            <pc:docMk/>
            <pc:sldMk cId="1846358412" sldId="361"/>
            <ac:spMk id="43" creationId="{84D48A86-2447-449C-A9DD-EFC75FAD0387}"/>
          </ac:spMkLst>
        </pc:spChg>
        <pc:spChg chg="mod topLvl">
          <ac:chgData name="li bo" userId="86e360d6c7446f46" providerId="LiveId" clId="{D3748BA8-D1C3-4AAF-874B-4393CB89F2FD}" dt="2022-08-16T03:46:14.608" v="4171" actId="164"/>
          <ac:spMkLst>
            <pc:docMk/>
            <pc:sldMk cId="1846358412" sldId="361"/>
            <ac:spMk id="44" creationId="{42A01749-DCEC-415F-A38F-E567BE8417C6}"/>
          </ac:spMkLst>
        </pc:spChg>
        <pc:spChg chg="mod topLvl">
          <ac:chgData name="li bo" userId="86e360d6c7446f46" providerId="LiveId" clId="{D3748BA8-D1C3-4AAF-874B-4393CB89F2FD}" dt="2022-08-16T03:46:57.895" v="4191" actId="1076"/>
          <ac:spMkLst>
            <pc:docMk/>
            <pc:sldMk cId="1846358412" sldId="361"/>
            <ac:spMk id="48" creationId="{71FB3B80-57EB-4CAC-AF8A-8A1BA990ADDE}"/>
          </ac:spMkLst>
        </pc:spChg>
        <pc:spChg chg="del mod topLvl">
          <ac:chgData name="li bo" userId="86e360d6c7446f46" providerId="LiveId" clId="{D3748BA8-D1C3-4AAF-874B-4393CB89F2FD}" dt="2022-08-16T03:41:04.433" v="4012" actId="478"/>
          <ac:spMkLst>
            <pc:docMk/>
            <pc:sldMk cId="1846358412" sldId="361"/>
            <ac:spMk id="52" creationId="{DFD4F17C-D3C1-4693-ADEF-D815D5902226}"/>
          </ac:spMkLst>
        </pc:spChg>
        <pc:spChg chg="mod topLvl">
          <ac:chgData name="li bo" userId="86e360d6c7446f46" providerId="LiveId" clId="{D3748BA8-D1C3-4AAF-874B-4393CB89F2FD}" dt="2022-08-16T03:46:14.608" v="4171" actId="164"/>
          <ac:spMkLst>
            <pc:docMk/>
            <pc:sldMk cId="1846358412" sldId="361"/>
            <ac:spMk id="53" creationId="{429ED46A-F36B-4BF0-AE78-C925C6C7FC4D}"/>
          </ac:spMkLst>
        </pc:spChg>
        <pc:spChg chg="del mod topLvl">
          <ac:chgData name="li bo" userId="86e360d6c7446f46" providerId="LiveId" clId="{D3748BA8-D1C3-4AAF-874B-4393CB89F2FD}" dt="2022-08-16T03:41:05.653" v="4013" actId="478"/>
          <ac:spMkLst>
            <pc:docMk/>
            <pc:sldMk cId="1846358412" sldId="361"/>
            <ac:spMk id="54" creationId="{23D96291-1A00-4FCC-8F6F-043DA1F1776B}"/>
          </ac:spMkLst>
        </pc:spChg>
        <pc:spChg chg="add mod">
          <ac:chgData name="li bo" userId="86e360d6c7446f46" providerId="LiveId" clId="{D3748BA8-D1C3-4AAF-874B-4393CB89F2FD}" dt="2022-08-16T08:31:56.540" v="9479" actId="1076"/>
          <ac:spMkLst>
            <pc:docMk/>
            <pc:sldMk cId="1846358412" sldId="361"/>
            <ac:spMk id="102" creationId="{25ACD026-ED84-4F46-A131-CC7A46C25A72}"/>
          </ac:spMkLst>
        </pc:spChg>
        <pc:spChg chg="del ord">
          <ac:chgData name="li bo" userId="86e360d6c7446f46" providerId="LiveId" clId="{D3748BA8-D1C3-4AAF-874B-4393CB89F2FD}" dt="2022-08-16T05:20:50.396" v="5340" actId="478"/>
          <ac:spMkLst>
            <pc:docMk/>
            <pc:sldMk cId="1846358412" sldId="361"/>
            <ac:spMk id="111" creationId="{7A26D32C-0016-4834-A507-E9B502436FAE}"/>
          </ac:spMkLst>
        </pc:spChg>
        <pc:spChg chg="del ord">
          <ac:chgData name="li bo" userId="86e360d6c7446f46" providerId="LiveId" clId="{D3748BA8-D1C3-4AAF-874B-4393CB89F2FD}" dt="2022-08-16T05:53:30.182" v="5963" actId="478"/>
          <ac:spMkLst>
            <pc:docMk/>
            <pc:sldMk cId="1846358412" sldId="361"/>
            <ac:spMk id="123" creationId="{558259BF-07F0-47D1-8DA9-6C4A0F99DBE2}"/>
          </ac:spMkLst>
        </pc:spChg>
        <pc:grpChg chg="add del mod">
          <ac:chgData name="li bo" userId="86e360d6c7446f46" providerId="LiveId" clId="{D3748BA8-D1C3-4AAF-874B-4393CB89F2FD}" dt="2022-08-16T03:40:29.326" v="3990" actId="165"/>
          <ac:grpSpMkLst>
            <pc:docMk/>
            <pc:sldMk cId="1846358412" sldId="361"/>
            <ac:grpSpMk id="10" creationId="{91C1EEBC-1F21-4B58-8799-1781794DE712}"/>
          </ac:grpSpMkLst>
        </pc:grpChg>
        <pc:grpChg chg="del mod topLvl">
          <ac:chgData name="li bo" userId="86e360d6c7446f46" providerId="LiveId" clId="{D3748BA8-D1C3-4AAF-874B-4393CB89F2FD}" dt="2022-08-16T03:41:02.288" v="4011" actId="165"/>
          <ac:grpSpMkLst>
            <pc:docMk/>
            <pc:sldMk cId="1846358412" sldId="361"/>
            <ac:grpSpMk id="11" creationId="{1113EB72-571B-42C6-9E3C-AE2C148C9E4D}"/>
          </ac:grpSpMkLst>
        </pc:grpChg>
        <pc:grpChg chg="del mod topLvl">
          <ac:chgData name="li bo" userId="86e360d6c7446f46" providerId="LiveId" clId="{D3748BA8-D1C3-4AAF-874B-4393CB89F2FD}" dt="2022-08-16T03:40:32.925" v="3994" actId="478"/>
          <ac:grpSpMkLst>
            <pc:docMk/>
            <pc:sldMk cId="1846358412" sldId="361"/>
            <ac:grpSpMk id="12" creationId="{2F470A21-38ED-4B95-9173-AA7F4AC39F39}"/>
          </ac:grpSpMkLst>
        </pc:grpChg>
        <pc:grpChg chg="add del mod">
          <ac:chgData name="li bo" userId="86e360d6c7446f46" providerId="LiveId" clId="{D3748BA8-D1C3-4AAF-874B-4393CB89F2FD}" dt="2022-08-16T03:42:49.093" v="4042" actId="165"/>
          <ac:grpSpMkLst>
            <pc:docMk/>
            <pc:sldMk cId="1846358412" sldId="361"/>
            <ac:grpSpMk id="61" creationId="{124A2953-8CAA-44C4-8241-FECD37246304}"/>
          </ac:grpSpMkLst>
        </pc:grpChg>
        <pc:grpChg chg="add mod">
          <ac:chgData name="li bo" userId="86e360d6c7446f46" providerId="LiveId" clId="{D3748BA8-D1C3-4AAF-874B-4393CB89F2FD}" dt="2022-08-16T04:21:26.286" v="4620" actId="1076"/>
          <ac:grpSpMkLst>
            <pc:docMk/>
            <pc:sldMk cId="1846358412" sldId="361"/>
            <ac:grpSpMk id="100" creationId="{49ECB8D1-DB3B-48F2-BB37-1C19C06EC1EE}"/>
          </ac:grpSpMkLst>
        </pc:grpChg>
        <pc:grpChg chg="mod ord">
          <ac:chgData name="li bo" userId="86e360d6c7446f46" providerId="LiveId" clId="{D3748BA8-D1C3-4AAF-874B-4393CB89F2FD}" dt="2022-08-16T05:43:59.450" v="5787" actId="1076"/>
          <ac:grpSpMkLst>
            <pc:docMk/>
            <pc:sldMk cId="1846358412" sldId="361"/>
            <ac:grpSpMk id="114" creationId="{F2DB822B-ECC7-4AEC-B654-54BD645F9F14}"/>
          </ac:grpSpMkLst>
        </pc:grpChg>
        <pc:grpChg chg="mod ord">
          <ac:chgData name="li bo" userId="86e360d6c7446f46" providerId="LiveId" clId="{D3748BA8-D1C3-4AAF-874B-4393CB89F2FD}" dt="2022-08-16T08:31:56.540" v="9479" actId="1076"/>
          <ac:grpSpMkLst>
            <pc:docMk/>
            <pc:sldMk cId="1846358412" sldId="361"/>
            <ac:grpSpMk id="126" creationId="{B8750179-F0E9-4BC2-A190-57F44112762C}"/>
          </ac:grpSpMkLst>
        </pc:grpChg>
        <pc:picChg chg="del mod">
          <ac:chgData name="li bo" userId="86e360d6c7446f46" providerId="LiveId" clId="{D3748BA8-D1C3-4AAF-874B-4393CB89F2FD}" dt="2022-08-16T03:38:09.047" v="3839" actId="478"/>
          <ac:picMkLst>
            <pc:docMk/>
            <pc:sldMk cId="1846358412" sldId="361"/>
            <ac:picMk id="5" creationId="{2E0C8A5E-8FC1-495F-85AF-228B2DDA42AA}"/>
          </ac:picMkLst>
        </pc:picChg>
        <pc:picChg chg="del mod ord">
          <ac:chgData name="li bo" userId="86e360d6c7446f46" providerId="LiveId" clId="{D3748BA8-D1C3-4AAF-874B-4393CB89F2FD}" dt="2022-08-16T03:38:44.250" v="3862" actId="478"/>
          <ac:picMkLst>
            <pc:docMk/>
            <pc:sldMk cId="1846358412" sldId="361"/>
            <ac:picMk id="7" creationId="{A068AB7F-44E1-428C-81E8-67B419791AB4}"/>
          </ac:picMkLst>
        </pc:picChg>
        <pc:picChg chg="del mod ord">
          <ac:chgData name="li bo" userId="86e360d6c7446f46" providerId="LiveId" clId="{D3748BA8-D1C3-4AAF-874B-4393CB89F2FD}" dt="2022-08-16T04:20:46.433" v="4572" actId="478"/>
          <ac:picMkLst>
            <pc:docMk/>
            <pc:sldMk cId="1846358412" sldId="361"/>
            <ac:picMk id="9" creationId="{BF79A629-2FB3-4992-93E5-7BA8CCA32000}"/>
          </ac:picMkLst>
        </pc:picChg>
        <pc:picChg chg="del mod topLvl">
          <ac:chgData name="li bo" userId="86e360d6c7446f46" providerId="LiveId" clId="{D3748BA8-D1C3-4AAF-874B-4393CB89F2FD}" dt="2022-08-16T03:40:44.298" v="4004" actId="478"/>
          <ac:picMkLst>
            <pc:docMk/>
            <pc:sldMk cId="1846358412" sldId="361"/>
            <ac:picMk id="13" creationId="{9CBC1E6C-DA23-4403-AABF-5DA7A0CF96BA}"/>
          </ac:picMkLst>
        </pc:picChg>
        <pc:picChg chg="del mod topLvl">
          <ac:chgData name="li bo" userId="86e360d6c7446f46" providerId="LiveId" clId="{D3748BA8-D1C3-4AAF-874B-4393CB89F2FD}" dt="2022-08-16T03:40:37.180" v="3999" actId="478"/>
          <ac:picMkLst>
            <pc:docMk/>
            <pc:sldMk cId="1846358412" sldId="361"/>
            <ac:picMk id="19" creationId="{DE35C9F9-621A-4A5F-B089-D147F88B0867}"/>
          </ac:picMkLst>
        </pc:picChg>
        <pc:picChg chg="del mod">
          <ac:chgData name="li bo" userId="86e360d6c7446f46" providerId="LiveId" clId="{D3748BA8-D1C3-4AAF-874B-4393CB89F2FD}" dt="2022-08-16T05:20:50.396" v="5337" actId="478"/>
          <ac:picMkLst>
            <pc:docMk/>
            <pc:sldMk cId="1846358412" sldId="361"/>
            <ac:picMk id="63" creationId="{2D2BADEB-6D0F-41A5-8C4F-46ABF30EDAB3}"/>
          </ac:picMkLst>
        </pc:picChg>
        <pc:picChg chg="add del mod">
          <ac:chgData name="li bo" userId="86e360d6c7446f46" providerId="LiveId" clId="{D3748BA8-D1C3-4AAF-874B-4393CB89F2FD}" dt="2022-08-16T03:43:35.652" v="4071" actId="478"/>
          <ac:picMkLst>
            <pc:docMk/>
            <pc:sldMk cId="1846358412" sldId="361"/>
            <ac:picMk id="77" creationId="{1E7E5C1F-FF3A-4460-860C-28E04A99B1D0}"/>
          </ac:picMkLst>
        </pc:picChg>
        <pc:picChg chg="mod ord">
          <ac:chgData name="li bo" userId="86e360d6c7446f46" providerId="LiveId" clId="{D3748BA8-D1C3-4AAF-874B-4393CB89F2FD}" dt="2022-08-16T03:46:14.608" v="4171" actId="164"/>
          <ac:picMkLst>
            <pc:docMk/>
            <pc:sldMk cId="1846358412" sldId="361"/>
            <ac:picMk id="79" creationId="{A8D7BD0B-E913-43BB-806C-8FA01608DE8D}"/>
          </ac:picMkLst>
        </pc:picChg>
        <pc:picChg chg="add del mod">
          <ac:chgData name="li bo" userId="86e360d6c7446f46" providerId="LiveId" clId="{D3748BA8-D1C3-4AAF-874B-4393CB89F2FD}" dt="2022-08-16T03:44:05.886" v="4093" actId="478"/>
          <ac:picMkLst>
            <pc:docMk/>
            <pc:sldMk cId="1846358412" sldId="361"/>
            <ac:picMk id="80" creationId="{964AFA55-87EC-4566-87DD-1D8F53C98CEE}"/>
          </ac:picMkLst>
        </pc:picChg>
        <pc:picChg chg="mod ord">
          <ac:chgData name="li bo" userId="86e360d6c7446f46" providerId="LiveId" clId="{D3748BA8-D1C3-4AAF-874B-4393CB89F2FD}" dt="2022-08-16T03:46:14.608" v="4171" actId="164"/>
          <ac:picMkLst>
            <pc:docMk/>
            <pc:sldMk cId="1846358412" sldId="361"/>
            <ac:picMk id="82" creationId="{CCFCDF8D-0505-4A8F-9D8D-4AE1E9C7F9F3}"/>
          </ac:picMkLst>
        </pc:picChg>
        <pc:picChg chg="add del mod">
          <ac:chgData name="li bo" userId="86e360d6c7446f46" providerId="LiveId" clId="{D3748BA8-D1C3-4AAF-874B-4393CB89F2FD}" dt="2022-08-16T03:44:14.609" v="4109" actId="478"/>
          <ac:picMkLst>
            <pc:docMk/>
            <pc:sldMk cId="1846358412" sldId="361"/>
            <ac:picMk id="83" creationId="{8B039F58-0F64-4716-ADA3-B1CAAD130DA7}"/>
          </ac:picMkLst>
        </pc:picChg>
        <pc:picChg chg="mod ord">
          <ac:chgData name="li bo" userId="86e360d6c7446f46" providerId="LiveId" clId="{D3748BA8-D1C3-4AAF-874B-4393CB89F2FD}" dt="2022-08-16T03:46:14.608" v="4171" actId="164"/>
          <ac:picMkLst>
            <pc:docMk/>
            <pc:sldMk cId="1846358412" sldId="361"/>
            <ac:picMk id="85" creationId="{4B60344E-7067-4E64-88C5-1E97A42B582C}"/>
          </ac:picMkLst>
        </pc:picChg>
        <pc:picChg chg="add del mod">
          <ac:chgData name="li bo" userId="86e360d6c7446f46" providerId="LiveId" clId="{D3748BA8-D1C3-4AAF-874B-4393CB89F2FD}" dt="2022-08-16T03:44:23.959" v="4125" actId="478"/>
          <ac:picMkLst>
            <pc:docMk/>
            <pc:sldMk cId="1846358412" sldId="361"/>
            <ac:picMk id="86" creationId="{C0CC60F0-9ECB-476D-9D2A-0C1FCF97EB9A}"/>
          </ac:picMkLst>
        </pc:picChg>
        <pc:picChg chg="del mod ord">
          <ac:chgData name="li bo" userId="86e360d6c7446f46" providerId="LiveId" clId="{D3748BA8-D1C3-4AAF-874B-4393CB89F2FD}" dt="2022-08-16T03:44:30.907" v="4139" actId="478"/>
          <ac:picMkLst>
            <pc:docMk/>
            <pc:sldMk cId="1846358412" sldId="361"/>
            <ac:picMk id="88" creationId="{0220D214-0110-489E-9E43-A2802C0086CC}"/>
          </ac:picMkLst>
        </pc:picChg>
        <pc:picChg chg="mod ord">
          <ac:chgData name="li bo" userId="86e360d6c7446f46" providerId="LiveId" clId="{D3748BA8-D1C3-4AAF-874B-4393CB89F2FD}" dt="2022-08-16T03:46:57.895" v="4191" actId="1076"/>
          <ac:picMkLst>
            <pc:docMk/>
            <pc:sldMk cId="1846358412" sldId="361"/>
            <ac:picMk id="90" creationId="{C928DF7F-68E3-47CB-A126-BE7B742DBDA5}"/>
          </ac:picMkLst>
        </pc:picChg>
        <pc:picChg chg="del mod">
          <ac:chgData name="li bo" userId="86e360d6c7446f46" providerId="LiveId" clId="{D3748BA8-D1C3-4AAF-874B-4393CB89F2FD}" dt="2022-08-16T03:45:13.801" v="4155" actId="478"/>
          <ac:picMkLst>
            <pc:docMk/>
            <pc:sldMk cId="1846358412" sldId="361"/>
            <ac:picMk id="92" creationId="{3F171502-F34C-4194-BD0D-3BE399B0811C}"/>
          </ac:picMkLst>
        </pc:picChg>
        <pc:picChg chg="mod">
          <ac:chgData name="li bo" userId="86e360d6c7446f46" providerId="LiveId" clId="{D3748BA8-D1C3-4AAF-874B-4393CB89F2FD}" dt="2022-08-16T03:47:04.433" v="4192" actId="1076"/>
          <ac:picMkLst>
            <pc:docMk/>
            <pc:sldMk cId="1846358412" sldId="361"/>
            <ac:picMk id="99" creationId="{84E94A04-42FE-40BD-8B11-47E45E39F8D8}"/>
          </ac:picMkLst>
        </pc:picChg>
        <pc:picChg chg="del mod ord">
          <ac:chgData name="li bo" userId="86e360d6c7446f46" providerId="LiveId" clId="{D3748BA8-D1C3-4AAF-874B-4393CB89F2FD}" dt="2022-08-16T04:20:56.909" v="4588" actId="478"/>
          <ac:picMkLst>
            <pc:docMk/>
            <pc:sldMk cId="1846358412" sldId="361"/>
            <ac:picMk id="104" creationId="{8E855AEE-59D3-4FFD-8667-3C49272B7120}"/>
          </ac:picMkLst>
        </pc:picChg>
        <pc:picChg chg="del mod ord">
          <ac:chgData name="li bo" userId="86e360d6c7446f46" providerId="LiveId" clId="{D3748BA8-D1C3-4AAF-874B-4393CB89F2FD}" dt="2022-08-16T04:21:06.203" v="4604" actId="478"/>
          <ac:picMkLst>
            <pc:docMk/>
            <pc:sldMk cId="1846358412" sldId="361"/>
            <ac:picMk id="106" creationId="{9016E822-0085-4F1F-8A46-A4817527582D}"/>
          </ac:picMkLst>
        </pc:picChg>
        <pc:picChg chg="del mod ord">
          <ac:chgData name="li bo" userId="86e360d6c7446f46" providerId="LiveId" clId="{D3748BA8-D1C3-4AAF-874B-4393CB89F2FD}" dt="2022-08-16T05:18:58.743" v="5310" actId="478"/>
          <ac:picMkLst>
            <pc:docMk/>
            <pc:sldMk cId="1846358412" sldId="361"/>
            <ac:picMk id="108" creationId="{D781845E-0694-4051-BEE9-241C8DE9F7E2}"/>
          </ac:picMkLst>
        </pc:picChg>
        <pc:picChg chg="del mod ord">
          <ac:chgData name="li bo" userId="86e360d6c7446f46" providerId="LiveId" clId="{D3748BA8-D1C3-4AAF-874B-4393CB89F2FD}" dt="2022-08-16T05:22:35.746" v="5541" actId="478"/>
          <ac:picMkLst>
            <pc:docMk/>
            <pc:sldMk cId="1846358412" sldId="361"/>
            <ac:picMk id="110" creationId="{015C7B78-5B52-443F-A158-E24BF7A971E6}"/>
          </ac:picMkLst>
        </pc:picChg>
        <pc:picChg chg="del mod ord">
          <ac:chgData name="li bo" userId="86e360d6c7446f46" providerId="LiveId" clId="{D3748BA8-D1C3-4AAF-874B-4393CB89F2FD}" dt="2022-08-16T05:53:30.182" v="5960" actId="478"/>
          <ac:picMkLst>
            <pc:docMk/>
            <pc:sldMk cId="1846358412" sldId="361"/>
            <ac:picMk id="113" creationId="{6EAEAEA4-79F2-42B4-8E3D-579DC5651BD6}"/>
          </ac:picMkLst>
        </pc:picChg>
        <pc:picChg chg="del mod ord">
          <ac:chgData name="li bo" userId="86e360d6c7446f46" providerId="LiveId" clId="{D3748BA8-D1C3-4AAF-874B-4393CB89F2FD}" dt="2022-08-16T05:52:03.835" v="5886" actId="478"/>
          <ac:picMkLst>
            <pc:docMk/>
            <pc:sldMk cId="1846358412" sldId="361"/>
            <ac:picMk id="116" creationId="{CD3CC55F-A3F5-40A4-B5A5-43371C894D7F}"/>
          </ac:picMkLst>
        </pc:picChg>
        <pc:picChg chg="del mod ord">
          <ac:chgData name="li bo" userId="86e360d6c7446f46" providerId="LiveId" clId="{D3748BA8-D1C3-4AAF-874B-4393CB89F2FD}" dt="2022-08-16T05:52:57.502" v="5902" actId="478"/>
          <ac:picMkLst>
            <pc:docMk/>
            <pc:sldMk cId="1846358412" sldId="361"/>
            <ac:picMk id="118" creationId="{875037DB-AA23-46D4-BB14-C3C4FF003D57}"/>
          </ac:picMkLst>
        </pc:picChg>
        <pc:picChg chg="del mod ord">
          <ac:chgData name="li bo" userId="86e360d6c7446f46" providerId="LiveId" clId="{D3748BA8-D1C3-4AAF-874B-4393CB89F2FD}" dt="2022-08-16T05:53:11.273" v="5918" actId="478"/>
          <ac:picMkLst>
            <pc:docMk/>
            <pc:sldMk cId="1846358412" sldId="361"/>
            <ac:picMk id="120" creationId="{03A0B30B-CC8A-4DAF-95D5-8E709B2C2507}"/>
          </ac:picMkLst>
        </pc:picChg>
        <pc:picChg chg="mod ord">
          <ac:chgData name="li bo" userId="86e360d6c7446f46" providerId="LiveId" clId="{D3748BA8-D1C3-4AAF-874B-4393CB89F2FD}" dt="2022-08-16T05:53:11.273" v="5920" actId="962"/>
          <ac:picMkLst>
            <pc:docMk/>
            <pc:sldMk cId="1846358412" sldId="361"/>
            <ac:picMk id="122" creationId="{65C19D94-DFEC-4F55-BC42-847F5A37C2B1}"/>
          </ac:picMkLst>
        </pc:picChg>
        <pc:picChg chg="mod ord">
          <ac:chgData name="li bo" userId="86e360d6c7446f46" providerId="LiveId" clId="{D3748BA8-D1C3-4AAF-874B-4393CB89F2FD}" dt="2022-08-16T05:53:34.550" v="5966" actId="1076"/>
          <ac:picMkLst>
            <pc:docMk/>
            <pc:sldMk cId="1846358412" sldId="361"/>
            <ac:picMk id="125" creationId="{112B812A-B06E-46E2-BCFC-E31539A6B864}"/>
          </ac:picMkLst>
        </pc:picChg>
        <pc:picChg chg="add del mod">
          <ac:chgData name="li bo" userId="86e360d6c7446f46" providerId="LiveId" clId="{D3748BA8-D1C3-4AAF-874B-4393CB89F2FD}" dt="2022-08-16T08:31:02.219" v="9478" actId="478"/>
          <ac:picMkLst>
            <pc:docMk/>
            <pc:sldMk cId="1846358412" sldId="361"/>
            <ac:picMk id="3072" creationId="{B5826254-7693-4322-BA59-68247F5991A0}"/>
          </ac:picMkLst>
        </pc:picChg>
        <pc:picChg chg="add del">
          <ac:chgData name="li bo" userId="86e360d6c7446f46" providerId="LiveId" clId="{D3748BA8-D1C3-4AAF-874B-4393CB89F2FD}" dt="2022-08-16T08:28:47.893" v="9470" actId="478"/>
          <ac:picMkLst>
            <pc:docMk/>
            <pc:sldMk cId="1846358412" sldId="361"/>
            <ac:picMk id="3074" creationId="{BBE91C8F-7200-4391-900E-F8730AA20D3D}"/>
          </ac:picMkLst>
        </pc:picChg>
        <pc:picChg chg="add del">
          <ac:chgData name="li bo" userId="86e360d6c7446f46" providerId="LiveId" clId="{D3748BA8-D1C3-4AAF-874B-4393CB89F2FD}" dt="2022-08-16T08:29:05.472" v="9472" actId="478"/>
          <ac:picMkLst>
            <pc:docMk/>
            <pc:sldMk cId="1846358412" sldId="361"/>
            <ac:picMk id="3076" creationId="{F405D4B7-6E27-4906-B5E5-B33F24AD13D8}"/>
          </ac:picMkLst>
        </pc:pic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25" creationId="{1F883B5E-E408-4BF7-BEDB-47940BF1538F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26" creationId="{55574E22-6E31-4D5C-B1A3-277B4B4754C3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27" creationId="{BFB6AFB0-A372-416E-A8F3-1B6DB4C3805A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30" creationId="{EF8C8123-214E-4BCC-93EA-63E4D5178861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31" creationId="{A5315AE9-2642-4A20-9E6F-F850F7F6B2B5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32" creationId="{61D399A8-ADE3-430A-A262-4C592490647A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36" creationId="{1C310147-E8EC-40E0-A0DF-225CAC2A4CC3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37" creationId="{F6C0088F-3A0B-463E-AA6D-D6A8E5D6B969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38" creationId="{A6EB3454-B16D-47C5-8C13-CCD38DEBC83F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39" creationId="{F76B3F04-5C01-4B31-BF30-98BD955341AE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40" creationId="{87557409-A0A9-41FB-B594-08E018B5D7E3}"/>
          </ac:cxnSpMkLst>
        </pc:cxnChg>
        <pc:cxnChg chg="mod">
          <ac:chgData name="li bo" userId="86e360d6c7446f46" providerId="LiveId" clId="{D3748BA8-D1C3-4AAF-874B-4393CB89F2FD}" dt="2022-08-16T03:40:32.925" v="3994" actId="478"/>
          <ac:cxnSpMkLst>
            <pc:docMk/>
            <pc:sldMk cId="1846358412" sldId="361"/>
            <ac:cxnSpMk id="41" creationId="{BE7A257C-DDC4-4694-B6A8-7DAB609DCDE5}"/>
          </ac:cxnSpMkLst>
        </pc:cxnChg>
        <pc:cxnChg chg="mod topLvl">
          <ac:chgData name="li bo" userId="86e360d6c7446f46" providerId="LiveId" clId="{D3748BA8-D1C3-4AAF-874B-4393CB89F2FD}" dt="2022-08-16T04:25:22.859" v="4719" actId="1582"/>
          <ac:cxnSpMkLst>
            <pc:docMk/>
            <pc:sldMk cId="1846358412" sldId="361"/>
            <ac:cxnSpMk id="45" creationId="{AD51B3EE-0D1A-488F-A34B-D7D0346C4482}"/>
          </ac:cxnSpMkLst>
        </pc:cxnChg>
        <pc:cxnChg chg="del mod topLvl">
          <ac:chgData name="li bo" userId="86e360d6c7446f46" providerId="LiveId" clId="{D3748BA8-D1C3-4AAF-874B-4393CB89F2FD}" dt="2022-08-16T03:42:41.489" v="4039" actId="478"/>
          <ac:cxnSpMkLst>
            <pc:docMk/>
            <pc:sldMk cId="1846358412" sldId="361"/>
            <ac:cxnSpMk id="46" creationId="{96EE3B5E-FBFC-4444-B351-FD903DC30914}"/>
          </ac:cxnSpMkLst>
        </pc:cxnChg>
        <pc:cxnChg chg="del mod topLvl">
          <ac:chgData name="li bo" userId="86e360d6c7446f46" providerId="LiveId" clId="{D3748BA8-D1C3-4AAF-874B-4393CB89F2FD}" dt="2022-08-16T03:42:44.266" v="4040" actId="478"/>
          <ac:cxnSpMkLst>
            <pc:docMk/>
            <pc:sldMk cId="1846358412" sldId="361"/>
            <ac:cxnSpMk id="47" creationId="{FDA34918-D057-49E0-9369-8DBC69E2D8C5}"/>
          </ac:cxnSpMkLst>
        </pc:cxnChg>
        <pc:cxnChg chg="del mod topLvl">
          <ac:chgData name="li bo" userId="86e360d6c7446f46" providerId="LiveId" clId="{D3748BA8-D1C3-4AAF-874B-4393CB89F2FD}" dt="2022-08-16T03:41:12.478" v="4021" actId="478"/>
          <ac:cxnSpMkLst>
            <pc:docMk/>
            <pc:sldMk cId="1846358412" sldId="361"/>
            <ac:cxnSpMk id="49" creationId="{479F545B-C8D3-4EBF-B90E-89245BC52551}"/>
          </ac:cxnSpMkLst>
        </pc:cxnChg>
        <pc:cxnChg chg="del mod topLvl">
          <ac:chgData name="li bo" userId="86e360d6c7446f46" providerId="LiveId" clId="{D3748BA8-D1C3-4AAF-874B-4393CB89F2FD}" dt="2022-08-16T03:41:11.436" v="4019" actId="478"/>
          <ac:cxnSpMkLst>
            <pc:docMk/>
            <pc:sldMk cId="1846358412" sldId="361"/>
            <ac:cxnSpMk id="50" creationId="{09B8A1DA-5581-4408-B01A-F2A07CC163BF}"/>
          </ac:cxnSpMkLst>
        </pc:cxnChg>
        <pc:cxnChg chg="del mod topLvl">
          <ac:chgData name="li bo" userId="86e360d6c7446f46" providerId="LiveId" clId="{D3748BA8-D1C3-4AAF-874B-4393CB89F2FD}" dt="2022-08-16T03:41:12.038" v="4020" actId="478"/>
          <ac:cxnSpMkLst>
            <pc:docMk/>
            <pc:sldMk cId="1846358412" sldId="361"/>
            <ac:cxnSpMk id="51" creationId="{2F0028E8-59B1-408B-A360-972D8FCC9B39}"/>
          </ac:cxnSpMkLst>
        </pc:cxnChg>
        <pc:cxnChg chg="del mod topLvl">
          <ac:chgData name="li bo" userId="86e360d6c7446f46" providerId="LiveId" clId="{D3748BA8-D1C3-4AAF-874B-4393CB89F2FD}" dt="2022-08-16T03:41:09.800" v="4017" actId="478"/>
          <ac:cxnSpMkLst>
            <pc:docMk/>
            <pc:sldMk cId="1846358412" sldId="361"/>
            <ac:cxnSpMk id="55" creationId="{6BD8CC28-5E2E-45ED-BB98-B6851833DE08}"/>
          </ac:cxnSpMkLst>
        </pc:cxnChg>
        <pc:cxnChg chg="del mod topLvl">
          <ac:chgData name="li bo" userId="86e360d6c7446f46" providerId="LiveId" clId="{D3748BA8-D1C3-4AAF-874B-4393CB89F2FD}" dt="2022-08-16T03:41:09.161" v="4016" actId="478"/>
          <ac:cxnSpMkLst>
            <pc:docMk/>
            <pc:sldMk cId="1846358412" sldId="361"/>
            <ac:cxnSpMk id="56" creationId="{2FB5A3DE-20D3-4012-9C78-A6B47FD8A8ED}"/>
          </ac:cxnSpMkLst>
        </pc:cxnChg>
        <pc:cxnChg chg="del mod topLvl">
          <ac:chgData name="li bo" userId="86e360d6c7446f46" providerId="LiveId" clId="{D3748BA8-D1C3-4AAF-874B-4393CB89F2FD}" dt="2022-08-16T03:41:08.228" v="4015" actId="478"/>
          <ac:cxnSpMkLst>
            <pc:docMk/>
            <pc:sldMk cId="1846358412" sldId="361"/>
            <ac:cxnSpMk id="57" creationId="{143D3A3B-2664-4DA0-8CAF-4F0EABFCC726}"/>
          </ac:cxnSpMkLst>
        </pc:cxnChg>
        <pc:cxnChg chg="del mod topLvl">
          <ac:chgData name="li bo" userId="86e360d6c7446f46" providerId="LiveId" clId="{D3748BA8-D1C3-4AAF-874B-4393CB89F2FD}" dt="2022-08-16T03:41:07.258" v="4014" actId="478"/>
          <ac:cxnSpMkLst>
            <pc:docMk/>
            <pc:sldMk cId="1846358412" sldId="361"/>
            <ac:cxnSpMk id="58" creationId="{129EDA22-1FCC-4DDD-9E77-C22EE92E2375}"/>
          </ac:cxnSpMkLst>
        </pc:cxnChg>
        <pc:cxnChg chg="del mod topLvl">
          <ac:chgData name="li bo" userId="86e360d6c7446f46" providerId="LiveId" clId="{D3748BA8-D1C3-4AAF-874B-4393CB89F2FD}" dt="2022-08-16T03:41:10.734" v="4018" actId="478"/>
          <ac:cxnSpMkLst>
            <pc:docMk/>
            <pc:sldMk cId="1846358412" sldId="361"/>
            <ac:cxnSpMk id="59" creationId="{36652CDD-BA58-49C4-94DC-303332118DA5}"/>
          </ac:cxnSpMkLst>
        </pc:cxnChg>
        <pc:cxnChg chg="del mod topLvl">
          <ac:chgData name="li bo" userId="86e360d6c7446f46" providerId="LiveId" clId="{D3748BA8-D1C3-4AAF-874B-4393CB89F2FD}" dt="2022-08-16T03:42:45.884" v="4041" actId="478"/>
          <ac:cxnSpMkLst>
            <pc:docMk/>
            <pc:sldMk cId="1846358412" sldId="361"/>
            <ac:cxnSpMk id="60" creationId="{D56B5075-42B7-4519-B4DF-522AF818FF1D}"/>
          </ac:cxnSpMkLst>
        </pc:cxnChg>
        <pc:cxnChg chg="add mod">
          <ac:chgData name="li bo" userId="86e360d6c7446f46" providerId="LiveId" clId="{D3748BA8-D1C3-4AAF-874B-4393CB89F2FD}" dt="2022-08-16T04:25:22.859" v="4719" actId="1582"/>
          <ac:cxnSpMkLst>
            <pc:docMk/>
            <pc:sldMk cId="1846358412" sldId="361"/>
            <ac:cxnSpMk id="64" creationId="{1FA29702-F0A1-4CE1-BAE6-5AE8391FFA9D}"/>
          </ac:cxnSpMkLst>
        </pc:cxnChg>
        <pc:cxnChg chg="add mod">
          <ac:chgData name="li bo" userId="86e360d6c7446f46" providerId="LiveId" clId="{D3748BA8-D1C3-4AAF-874B-4393CB89F2FD}" dt="2022-08-16T04:25:22.859" v="4719" actId="1582"/>
          <ac:cxnSpMkLst>
            <pc:docMk/>
            <pc:sldMk cId="1846358412" sldId="361"/>
            <ac:cxnSpMk id="69" creationId="{4FAC819A-74BA-4015-8525-B6975970EEEE}"/>
          </ac:cxnSpMkLst>
        </pc:cxnChg>
        <pc:cxnChg chg="add mod">
          <ac:chgData name="li bo" userId="86e360d6c7446f46" providerId="LiveId" clId="{D3748BA8-D1C3-4AAF-874B-4393CB89F2FD}" dt="2022-08-16T04:25:22.859" v="4719" actId="1582"/>
          <ac:cxnSpMkLst>
            <pc:docMk/>
            <pc:sldMk cId="1846358412" sldId="361"/>
            <ac:cxnSpMk id="73" creationId="{BEE22FED-8F6B-4B10-8AE6-6B2D8E3196EF}"/>
          </ac:cxnSpMkLst>
        </pc:cxnChg>
      </pc:sldChg>
      <pc:sldChg chg="addSp delSp modSp add mod modAnim">
        <pc:chgData name="li bo" userId="86e360d6c7446f46" providerId="LiveId" clId="{D3748BA8-D1C3-4AAF-874B-4393CB89F2FD}" dt="2022-09-10T09:26:23.556" v="22245"/>
        <pc:sldMkLst>
          <pc:docMk/>
          <pc:sldMk cId="2558719139" sldId="362"/>
        </pc:sldMkLst>
        <pc:spChg chg="mod">
          <ac:chgData name="li bo" userId="86e360d6c7446f46" providerId="LiveId" clId="{D3748BA8-D1C3-4AAF-874B-4393CB89F2FD}" dt="2022-08-16T16:55:14.712" v="13141" actId="20577"/>
          <ac:spMkLst>
            <pc:docMk/>
            <pc:sldMk cId="2558719139" sldId="362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17:17:00.696" v="13731" actId="14100"/>
          <ac:spMkLst>
            <pc:docMk/>
            <pc:sldMk cId="2558719139" sldId="362"/>
            <ac:spMk id="3" creationId="{400792E5-9ED7-46C4-9C77-27C8DA7ECC9A}"/>
          </ac:spMkLst>
        </pc:spChg>
        <pc:spChg chg="mod">
          <ac:chgData name="li bo" userId="86e360d6c7446f46" providerId="LiveId" clId="{D3748BA8-D1C3-4AAF-874B-4393CB89F2FD}" dt="2022-08-16T04:54:09.516" v="5244"/>
          <ac:spMkLst>
            <pc:docMk/>
            <pc:sldMk cId="2558719139" sldId="362"/>
            <ac:spMk id="5" creationId="{D5DC984E-5231-4453-A6C4-34621CC880FA}"/>
          </ac:spMkLst>
        </pc:spChg>
        <pc:spChg chg="mod">
          <ac:chgData name="li bo" userId="86e360d6c7446f46" providerId="LiveId" clId="{D3748BA8-D1C3-4AAF-874B-4393CB89F2FD}" dt="2022-08-16T04:54:09.516" v="5244"/>
          <ac:spMkLst>
            <pc:docMk/>
            <pc:sldMk cId="2558719139" sldId="362"/>
            <ac:spMk id="6" creationId="{AF8C4F1E-605D-4503-ACFA-79436FA37727}"/>
          </ac:spMkLst>
        </pc:spChg>
        <pc:spChg chg="mod">
          <ac:chgData name="li bo" userId="86e360d6c7446f46" providerId="LiveId" clId="{D3748BA8-D1C3-4AAF-874B-4393CB89F2FD}" dt="2022-08-16T04:54:09.516" v="5244"/>
          <ac:spMkLst>
            <pc:docMk/>
            <pc:sldMk cId="2558719139" sldId="362"/>
            <ac:spMk id="7" creationId="{8F79BBD8-6191-46D2-974A-48862BD6A68C}"/>
          </ac:spMkLst>
        </pc:spChg>
        <pc:spChg chg="mod">
          <ac:chgData name="li bo" userId="86e360d6c7446f46" providerId="LiveId" clId="{D3748BA8-D1C3-4AAF-874B-4393CB89F2FD}" dt="2022-08-16T04:54:09.516" v="5244"/>
          <ac:spMkLst>
            <pc:docMk/>
            <pc:sldMk cId="2558719139" sldId="362"/>
            <ac:spMk id="9" creationId="{901FE264-CA72-4E36-AE8B-37D0128F1FD9}"/>
          </ac:spMkLst>
        </pc:spChg>
        <pc:spChg chg="mod">
          <ac:chgData name="li bo" userId="86e360d6c7446f46" providerId="LiveId" clId="{D3748BA8-D1C3-4AAF-874B-4393CB89F2FD}" dt="2022-08-16T04:54:09.516" v="5244"/>
          <ac:spMkLst>
            <pc:docMk/>
            <pc:sldMk cId="2558719139" sldId="362"/>
            <ac:spMk id="10" creationId="{A1FE57BA-36D9-48C5-9359-0A6BB3E820F8}"/>
          </ac:spMkLst>
        </pc:spChg>
        <pc:spChg chg="mod">
          <ac:chgData name="li bo" userId="86e360d6c7446f46" providerId="LiveId" clId="{D3748BA8-D1C3-4AAF-874B-4393CB89F2FD}" dt="2022-08-16T04:54:09.516" v="5244"/>
          <ac:spMkLst>
            <pc:docMk/>
            <pc:sldMk cId="2558719139" sldId="362"/>
            <ac:spMk id="20" creationId="{4F005AB1-65DC-4B18-88AF-28BE82CC7177}"/>
          </ac:spMkLst>
        </pc:spChg>
        <pc:spChg chg="mod">
          <ac:chgData name="li bo" userId="86e360d6c7446f46" providerId="LiveId" clId="{D3748BA8-D1C3-4AAF-874B-4393CB89F2FD}" dt="2022-08-16T04:54:09.516" v="5244"/>
          <ac:spMkLst>
            <pc:docMk/>
            <pc:sldMk cId="2558719139" sldId="362"/>
            <ac:spMk id="27" creationId="{4180A5D2-F692-43BD-A692-5B7A1D8B71DE}"/>
          </ac:spMkLst>
        </pc:spChg>
        <pc:spChg chg="del mod topLvl">
          <ac:chgData name="li bo" userId="86e360d6c7446f46" providerId="LiveId" clId="{D3748BA8-D1C3-4AAF-874B-4393CB89F2FD}" dt="2022-08-16T16:54:01.600" v="13067" actId="478"/>
          <ac:spMkLst>
            <pc:docMk/>
            <pc:sldMk cId="2558719139" sldId="362"/>
            <ac:spMk id="42" creationId="{1245BB71-2CEB-4F8A-92B2-F9A1248BDD1A}"/>
          </ac:spMkLst>
        </pc:spChg>
        <pc:spChg chg="del mod topLvl">
          <ac:chgData name="li bo" userId="86e360d6c7446f46" providerId="LiveId" clId="{D3748BA8-D1C3-4AAF-874B-4393CB89F2FD}" dt="2022-08-16T16:54:00.851" v="13066" actId="478"/>
          <ac:spMkLst>
            <pc:docMk/>
            <pc:sldMk cId="2558719139" sldId="362"/>
            <ac:spMk id="43" creationId="{12005A38-CB40-4682-A481-F014E092D6D7}"/>
          </ac:spMkLst>
        </pc:spChg>
        <pc:spChg chg="mod topLvl">
          <ac:chgData name="li bo" userId="86e360d6c7446f46" providerId="LiveId" clId="{D3748BA8-D1C3-4AAF-874B-4393CB89F2FD}" dt="2022-08-16T16:54:16.093" v="13072" actId="164"/>
          <ac:spMkLst>
            <pc:docMk/>
            <pc:sldMk cId="2558719139" sldId="362"/>
            <ac:spMk id="44" creationId="{F4F40FF4-94C6-4A2B-A99A-AF7F6A022740}"/>
          </ac:spMkLst>
        </pc:spChg>
        <pc:spChg chg="mod topLvl">
          <ac:chgData name="li bo" userId="86e360d6c7446f46" providerId="LiveId" clId="{D3748BA8-D1C3-4AAF-874B-4393CB89F2FD}" dt="2022-08-16T16:54:24.147" v="13078" actId="20577"/>
          <ac:spMkLst>
            <pc:docMk/>
            <pc:sldMk cId="2558719139" sldId="362"/>
            <ac:spMk id="45" creationId="{69A56DAA-9ED9-4980-A2C0-AE73F5E445F9}"/>
          </ac:spMkLst>
        </pc:spChg>
        <pc:spChg chg="mod topLvl">
          <ac:chgData name="li bo" userId="86e360d6c7446f46" providerId="LiveId" clId="{D3748BA8-D1C3-4AAF-874B-4393CB89F2FD}" dt="2022-08-16T16:54:16.093" v="13072" actId="164"/>
          <ac:spMkLst>
            <pc:docMk/>
            <pc:sldMk cId="2558719139" sldId="362"/>
            <ac:spMk id="46" creationId="{470B73DB-E5ED-4086-B143-52D18FDC7D14}"/>
          </ac:spMkLst>
        </pc:spChg>
        <pc:spChg chg="mod topLvl">
          <ac:chgData name="li bo" userId="86e360d6c7446f46" providerId="LiveId" clId="{D3748BA8-D1C3-4AAF-874B-4393CB89F2FD}" dt="2022-08-16T16:54:16.093" v="13072" actId="164"/>
          <ac:spMkLst>
            <pc:docMk/>
            <pc:sldMk cId="2558719139" sldId="362"/>
            <ac:spMk id="48" creationId="{DA38A33F-9169-4E97-8866-F18F8DF86177}"/>
          </ac:spMkLst>
        </pc:spChg>
        <pc:spChg chg="mod">
          <ac:chgData name="li bo" userId="86e360d6c7446f46" providerId="LiveId" clId="{D3748BA8-D1C3-4AAF-874B-4393CB89F2FD}" dt="2022-08-16T16:54:12.129" v="13071" actId="164"/>
          <ac:spMkLst>
            <pc:docMk/>
            <pc:sldMk cId="2558719139" sldId="362"/>
            <ac:spMk id="49" creationId="{188FDDE4-E854-4545-AA11-633AFF88DBBD}"/>
          </ac:spMkLst>
        </pc:spChg>
        <pc:spChg chg="mod">
          <ac:chgData name="li bo" userId="86e360d6c7446f46" providerId="LiveId" clId="{D3748BA8-D1C3-4AAF-874B-4393CB89F2FD}" dt="2022-08-16T16:54:12.129" v="13071" actId="164"/>
          <ac:spMkLst>
            <pc:docMk/>
            <pc:sldMk cId="2558719139" sldId="362"/>
            <ac:spMk id="50" creationId="{B79163A6-518E-480B-B047-5F05E7EC1B0F}"/>
          </ac:spMkLst>
        </pc:spChg>
        <pc:spChg chg="mod">
          <ac:chgData name="li bo" userId="86e360d6c7446f46" providerId="LiveId" clId="{D3748BA8-D1C3-4AAF-874B-4393CB89F2FD}" dt="2022-08-16T16:54:12.129" v="13071" actId="164"/>
          <ac:spMkLst>
            <pc:docMk/>
            <pc:sldMk cId="2558719139" sldId="362"/>
            <ac:spMk id="51" creationId="{24374F7F-6B55-4BBB-B403-ED4A967AC88D}"/>
          </ac:spMkLst>
        </pc:spChg>
        <pc:spChg chg="mod">
          <ac:chgData name="li bo" userId="86e360d6c7446f46" providerId="LiveId" clId="{D3748BA8-D1C3-4AAF-874B-4393CB89F2FD}" dt="2022-08-16T16:54:12.129" v="13071" actId="164"/>
          <ac:spMkLst>
            <pc:docMk/>
            <pc:sldMk cId="2558719139" sldId="362"/>
            <ac:spMk id="52" creationId="{90DB3BFD-0663-4C1D-BF53-D9FB3A833AC5}"/>
          </ac:spMkLst>
        </pc:spChg>
        <pc:spChg chg="mod">
          <ac:chgData name="li bo" userId="86e360d6c7446f46" providerId="LiveId" clId="{D3748BA8-D1C3-4AAF-874B-4393CB89F2FD}" dt="2022-08-16T16:54:12.129" v="13071" actId="164"/>
          <ac:spMkLst>
            <pc:docMk/>
            <pc:sldMk cId="2558719139" sldId="362"/>
            <ac:spMk id="56" creationId="{80192B7A-C1D7-4E9C-88DE-E5AD2FC24F41}"/>
          </ac:spMkLst>
        </pc:spChg>
        <pc:spChg chg="mod">
          <ac:chgData name="li bo" userId="86e360d6c7446f46" providerId="LiveId" clId="{D3748BA8-D1C3-4AAF-874B-4393CB89F2FD}" dt="2022-08-16T16:54:12.129" v="13071" actId="164"/>
          <ac:spMkLst>
            <pc:docMk/>
            <pc:sldMk cId="2558719139" sldId="362"/>
            <ac:spMk id="57" creationId="{63F1F080-F982-4FEF-BC13-503D9F4B4B91}"/>
          </ac:spMkLst>
        </pc:spChg>
        <pc:spChg chg="mod">
          <ac:chgData name="li bo" userId="86e360d6c7446f46" providerId="LiveId" clId="{D3748BA8-D1C3-4AAF-874B-4393CB89F2FD}" dt="2022-08-16T16:54:12.129" v="13071" actId="164"/>
          <ac:spMkLst>
            <pc:docMk/>
            <pc:sldMk cId="2558719139" sldId="362"/>
            <ac:spMk id="61" creationId="{436E2D98-8D22-4E11-8075-5F58A25D693D}"/>
          </ac:spMkLst>
        </pc:spChg>
        <pc:spChg chg="mod">
          <ac:chgData name="li bo" userId="86e360d6c7446f46" providerId="LiveId" clId="{D3748BA8-D1C3-4AAF-874B-4393CB89F2FD}" dt="2022-08-16T16:54:12.129" v="13071" actId="164"/>
          <ac:spMkLst>
            <pc:docMk/>
            <pc:sldMk cId="2558719139" sldId="362"/>
            <ac:spMk id="62" creationId="{ECD46728-3E3F-463C-A3B7-F0C832C4A729}"/>
          </ac:spMkLst>
        </pc:spChg>
        <pc:spChg chg="mod">
          <ac:chgData name="li bo" userId="86e360d6c7446f46" providerId="LiveId" clId="{D3748BA8-D1C3-4AAF-874B-4393CB89F2FD}" dt="2022-08-16T16:54:12.129" v="13071" actId="164"/>
          <ac:spMkLst>
            <pc:docMk/>
            <pc:sldMk cId="2558719139" sldId="362"/>
            <ac:spMk id="63" creationId="{EC822BCD-1B79-431D-876A-1CD90E5DC791}"/>
          </ac:spMkLst>
        </pc:spChg>
        <pc:spChg chg="mod">
          <ac:chgData name="li bo" userId="86e360d6c7446f46" providerId="LiveId" clId="{D3748BA8-D1C3-4AAF-874B-4393CB89F2FD}" dt="2022-08-16T16:53:57.139" v="13064" actId="165"/>
          <ac:spMkLst>
            <pc:docMk/>
            <pc:sldMk cId="2558719139" sldId="362"/>
            <ac:spMk id="70" creationId="{2A89A018-4105-47E2-9AE9-6A82F2510C95}"/>
          </ac:spMkLst>
        </pc:spChg>
        <pc:spChg chg="mod">
          <ac:chgData name="li bo" userId="86e360d6c7446f46" providerId="LiveId" clId="{D3748BA8-D1C3-4AAF-874B-4393CB89F2FD}" dt="2022-08-16T16:53:57.139" v="13064" actId="165"/>
          <ac:spMkLst>
            <pc:docMk/>
            <pc:sldMk cId="2558719139" sldId="362"/>
            <ac:spMk id="71" creationId="{C6907DE7-FBEA-49BF-8BF2-68313C4C941E}"/>
          </ac:spMkLst>
        </pc:spChg>
        <pc:spChg chg="mod">
          <ac:chgData name="li bo" userId="86e360d6c7446f46" providerId="LiveId" clId="{D3748BA8-D1C3-4AAF-874B-4393CB89F2FD}" dt="2022-08-16T16:53:57.139" v="13064" actId="165"/>
          <ac:spMkLst>
            <pc:docMk/>
            <pc:sldMk cId="2558719139" sldId="362"/>
            <ac:spMk id="72" creationId="{58D2398D-1FE5-4468-A1B0-24D75D90A4FC}"/>
          </ac:spMkLst>
        </pc:spChg>
        <pc:spChg chg="mod">
          <ac:chgData name="li bo" userId="86e360d6c7446f46" providerId="LiveId" clId="{D3748BA8-D1C3-4AAF-874B-4393CB89F2FD}" dt="2022-08-16T16:53:57.139" v="13064" actId="165"/>
          <ac:spMkLst>
            <pc:docMk/>
            <pc:sldMk cId="2558719139" sldId="362"/>
            <ac:spMk id="76" creationId="{B965EC8E-2B50-40CD-BE30-79465F1297BB}"/>
          </ac:spMkLst>
        </pc:spChg>
        <pc:spChg chg="mod">
          <ac:chgData name="li bo" userId="86e360d6c7446f46" providerId="LiveId" clId="{D3748BA8-D1C3-4AAF-874B-4393CB89F2FD}" dt="2022-08-16T16:53:57.139" v="13064" actId="165"/>
          <ac:spMkLst>
            <pc:docMk/>
            <pc:sldMk cId="2558719139" sldId="362"/>
            <ac:spMk id="80" creationId="{6A3FB3B3-1CB8-436D-8D03-5B3E7624AB43}"/>
          </ac:spMkLst>
        </pc:spChg>
        <pc:spChg chg="mod">
          <ac:chgData name="li bo" userId="86e360d6c7446f46" providerId="LiveId" clId="{D3748BA8-D1C3-4AAF-874B-4393CB89F2FD}" dt="2022-08-16T16:53:57.139" v="13064" actId="165"/>
          <ac:spMkLst>
            <pc:docMk/>
            <pc:sldMk cId="2558719139" sldId="362"/>
            <ac:spMk id="81" creationId="{D4E90C39-B3C0-4EC2-A39B-57AA478C57F7}"/>
          </ac:spMkLst>
        </pc:spChg>
        <pc:spChg chg="mod">
          <ac:chgData name="li bo" userId="86e360d6c7446f46" providerId="LiveId" clId="{D3748BA8-D1C3-4AAF-874B-4393CB89F2FD}" dt="2022-08-16T16:53:57.139" v="13064" actId="165"/>
          <ac:spMkLst>
            <pc:docMk/>
            <pc:sldMk cId="2558719139" sldId="362"/>
            <ac:spMk id="82" creationId="{5A16000A-D097-4805-A3BA-5859CBED4DF4}"/>
          </ac:spMkLst>
        </pc:spChg>
        <pc:grpChg chg="add del mod">
          <ac:chgData name="li bo" userId="86e360d6c7446f46" providerId="LiveId" clId="{D3748BA8-D1C3-4AAF-874B-4393CB89F2FD}" dt="2022-08-16T06:33:50.183" v="7130" actId="478"/>
          <ac:grpSpMkLst>
            <pc:docMk/>
            <pc:sldMk cId="2558719139" sldId="362"/>
            <ac:grpSpMk id="4" creationId="{C00B98CA-E8C2-4652-BC34-C90A68E96D7F}"/>
          </ac:grpSpMkLst>
        </pc:grpChg>
        <pc:grpChg chg="add del mod">
          <ac:chgData name="li bo" userId="86e360d6c7446f46" providerId="LiveId" clId="{D3748BA8-D1C3-4AAF-874B-4393CB89F2FD}" dt="2022-08-16T16:53:57.139" v="13064" actId="165"/>
          <ac:grpSpMkLst>
            <pc:docMk/>
            <pc:sldMk cId="2558719139" sldId="362"/>
            <ac:grpSpMk id="38" creationId="{A61DA1BF-F8E3-4542-BCDA-71D07B31BE29}"/>
          </ac:grpSpMkLst>
        </pc:grpChg>
        <pc:grpChg chg="del mod topLvl">
          <ac:chgData name="li bo" userId="86e360d6c7446f46" providerId="LiveId" clId="{D3748BA8-D1C3-4AAF-874B-4393CB89F2FD}" dt="2022-08-16T16:53:59.432" v="13065" actId="478"/>
          <ac:grpSpMkLst>
            <pc:docMk/>
            <pc:sldMk cId="2558719139" sldId="362"/>
            <ac:grpSpMk id="39" creationId="{550DDA94-A576-4491-B501-7443F751FE0E}"/>
          </ac:grpSpMkLst>
        </pc:grpChg>
        <pc:grpChg chg="mod topLvl">
          <ac:chgData name="li bo" userId="86e360d6c7446f46" providerId="LiveId" clId="{D3748BA8-D1C3-4AAF-874B-4393CB89F2FD}" dt="2022-08-16T16:54:16.093" v="13072" actId="164"/>
          <ac:grpSpMkLst>
            <pc:docMk/>
            <pc:sldMk cId="2558719139" sldId="362"/>
            <ac:grpSpMk id="40" creationId="{B8E65D5E-BDF8-4167-A230-ED7293D5E6EC}"/>
          </ac:grpSpMkLst>
        </pc:grpChg>
        <pc:grpChg chg="add mod">
          <ac:chgData name="li bo" userId="86e360d6c7446f46" providerId="LiveId" clId="{D3748BA8-D1C3-4AAF-874B-4393CB89F2FD}" dt="2022-08-16T16:54:12.129" v="13071" actId="164"/>
          <ac:grpSpMkLst>
            <pc:docMk/>
            <pc:sldMk cId="2558719139" sldId="362"/>
            <ac:grpSpMk id="89" creationId="{6F49FB03-0D96-46F1-937C-6D928E82661A}"/>
          </ac:grpSpMkLst>
        </pc:grpChg>
        <pc:grpChg chg="add mod">
          <ac:chgData name="li bo" userId="86e360d6c7446f46" providerId="LiveId" clId="{D3748BA8-D1C3-4AAF-874B-4393CB89F2FD}" dt="2022-08-16T17:02:38.170" v="13324" actId="1076"/>
          <ac:grpSpMkLst>
            <pc:docMk/>
            <pc:sldMk cId="2558719139" sldId="362"/>
            <ac:grpSpMk id="90" creationId="{5FC503C6-4971-405C-9AE4-45B5D674671B}"/>
          </ac:grpSpMkLst>
        </pc:grpChg>
        <pc:picChg chg="mod">
          <ac:chgData name="li bo" userId="86e360d6c7446f46" providerId="LiveId" clId="{D3748BA8-D1C3-4AAF-874B-4393CB89F2FD}" dt="2022-08-16T04:54:09.516" v="5244"/>
          <ac:picMkLst>
            <pc:docMk/>
            <pc:sldMk cId="2558719139" sldId="362"/>
            <ac:picMk id="11" creationId="{F6BEBBA0-C138-4DD5-8A05-995C2543B4A8}"/>
          </ac:picMkLst>
        </pc:picChg>
        <pc:picChg chg="mod">
          <ac:chgData name="li bo" userId="86e360d6c7446f46" providerId="LiveId" clId="{D3748BA8-D1C3-4AAF-874B-4393CB89F2FD}" dt="2022-08-16T04:54:09.516" v="5244"/>
          <ac:picMkLst>
            <pc:docMk/>
            <pc:sldMk cId="2558719139" sldId="362"/>
            <ac:picMk id="15" creationId="{F495A6D9-B1E1-4C4D-97C6-E7425AF72A0B}"/>
          </ac:picMkLst>
        </pc:picChg>
        <pc:picChg chg="mod">
          <ac:chgData name="li bo" userId="86e360d6c7446f46" providerId="LiveId" clId="{D3748BA8-D1C3-4AAF-874B-4393CB89F2FD}" dt="2022-08-16T04:54:09.516" v="5244"/>
          <ac:picMkLst>
            <pc:docMk/>
            <pc:sldMk cId="2558719139" sldId="362"/>
            <ac:picMk id="16" creationId="{94B8D3C9-1519-456C-A725-D145AA6294B7}"/>
          </ac:picMkLst>
        </pc:picChg>
        <pc:picChg chg="mod">
          <ac:chgData name="li bo" userId="86e360d6c7446f46" providerId="LiveId" clId="{D3748BA8-D1C3-4AAF-874B-4393CB89F2FD}" dt="2022-08-16T04:54:09.516" v="5244"/>
          <ac:picMkLst>
            <pc:docMk/>
            <pc:sldMk cId="2558719139" sldId="362"/>
            <ac:picMk id="17" creationId="{7A6B89C5-779E-438E-8BBB-C98FC61644FD}"/>
          </ac:picMkLst>
        </pc:picChg>
        <pc:picChg chg="mod">
          <ac:chgData name="li bo" userId="86e360d6c7446f46" providerId="LiveId" clId="{D3748BA8-D1C3-4AAF-874B-4393CB89F2FD}" dt="2022-08-16T04:54:09.516" v="5244"/>
          <ac:picMkLst>
            <pc:docMk/>
            <pc:sldMk cId="2558719139" sldId="362"/>
            <ac:picMk id="18" creationId="{FCC275EF-DAE0-4E41-B447-E31452674935}"/>
          </ac:picMkLst>
        </pc:picChg>
        <pc:picChg chg="mod">
          <ac:chgData name="li bo" userId="86e360d6c7446f46" providerId="LiveId" clId="{D3748BA8-D1C3-4AAF-874B-4393CB89F2FD}" dt="2022-08-16T04:54:09.516" v="5244"/>
          <ac:picMkLst>
            <pc:docMk/>
            <pc:sldMk cId="2558719139" sldId="362"/>
            <ac:picMk id="19" creationId="{E89AC532-375D-4ACD-AF87-BF9E33FD2706}"/>
          </ac:picMkLst>
        </pc:picChg>
        <pc:picChg chg="mod">
          <ac:chgData name="li bo" userId="86e360d6c7446f46" providerId="LiveId" clId="{D3748BA8-D1C3-4AAF-874B-4393CB89F2FD}" dt="2022-08-16T04:54:09.516" v="5244"/>
          <ac:picMkLst>
            <pc:docMk/>
            <pc:sldMk cId="2558719139" sldId="362"/>
            <ac:picMk id="21" creationId="{7C6E3A05-624A-460A-B575-3BB6B2C219D8}"/>
          </ac:picMkLst>
        </pc:picChg>
        <pc:picChg chg="mod">
          <ac:chgData name="li bo" userId="86e360d6c7446f46" providerId="LiveId" clId="{D3748BA8-D1C3-4AAF-874B-4393CB89F2FD}" dt="2022-08-16T04:54:09.516" v="5244"/>
          <ac:picMkLst>
            <pc:docMk/>
            <pc:sldMk cId="2558719139" sldId="362"/>
            <ac:picMk id="22" creationId="{39904167-6935-4F03-93D0-C20A8DBA4DC4}"/>
          </ac:picMkLst>
        </pc:picChg>
        <pc:picChg chg="mod">
          <ac:chgData name="li bo" userId="86e360d6c7446f46" providerId="LiveId" clId="{D3748BA8-D1C3-4AAF-874B-4393CB89F2FD}" dt="2022-08-16T04:54:09.516" v="5244"/>
          <ac:picMkLst>
            <pc:docMk/>
            <pc:sldMk cId="2558719139" sldId="362"/>
            <ac:picMk id="28" creationId="{2317ECEE-2CF7-4DE3-9FF2-745EDAB7793A}"/>
          </ac:picMkLst>
        </pc:picChg>
        <pc:picChg chg="del mod">
          <ac:chgData name="li bo" userId="86e360d6c7446f46" providerId="LiveId" clId="{D3748BA8-D1C3-4AAF-874B-4393CB89F2FD}" dt="2022-08-16T16:39:34.860" v="12811" actId="478"/>
          <ac:picMkLst>
            <pc:docMk/>
            <pc:sldMk cId="2558719139" sldId="362"/>
            <ac:picMk id="32" creationId="{05D0AB6C-CE36-44EE-926A-FE1B9A1F7792}"/>
          </ac:picMkLst>
        </pc:picChg>
        <pc:picChg chg="del mod ord">
          <ac:chgData name="li bo" userId="86e360d6c7446f46" providerId="LiveId" clId="{D3748BA8-D1C3-4AAF-874B-4393CB89F2FD}" dt="2022-08-16T17:07:19.976" v="13412" actId="478"/>
          <ac:picMkLst>
            <pc:docMk/>
            <pc:sldMk cId="2558719139" sldId="362"/>
            <ac:picMk id="34" creationId="{289C5DB0-36F5-4D6E-85C1-CBD7B9D8BB47}"/>
          </ac:picMkLst>
        </pc:picChg>
        <pc:picChg chg="add del mod">
          <ac:chgData name="li bo" userId="86e360d6c7446f46" providerId="LiveId" clId="{D3748BA8-D1C3-4AAF-874B-4393CB89F2FD}" dt="2022-08-16T16:49:15.789" v="12948" actId="478"/>
          <ac:picMkLst>
            <pc:docMk/>
            <pc:sldMk cId="2558719139" sldId="362"/>
            <ac:picMk id="35" creationId="{835E35D7-289B-4A1A-AFEF-7370F654DA9D}"/>
          </ac:picMkLst>
        </pc:picChg>
        <pc:picChg chg="mod ord">
          <ac:chgData name="li bo" userId="86e360d6c7446f46" providerId="LiveId" clId="{D3748BA8-D1C3-4AAF-874B-4393CB89F2FD}" dt="2022-08-16T17:04:33.131" v="13396" actId="1076"/>
          <ac:picMkLst>
            <pc:docMk/>
            <pc:sldMk cId="2558719139" sldId="362"/>
            <ac:picMk id="37" creationId="{4BDB47B9-9165-4099-8B6F-69F614B6C980}"/>
          </ac:picMkLst>
        </pc:picChg>
        <pc:picChg chg="del mod">
          <ac:chgData name="li bo" userId="86e360d6c7446f46" providerId="LiveId" clId="{D3748BA8-D1C3-4AAF-874B-4393CB89F2FD}" dt="2022-08-16T16:53:43.790" v="13062" actId="478"/>
          <ac:picMkLst>
            <pc:docMk/>
            <pc:sldMk cId="2558719139" sldId="362"/>
            <ac:picMk id="41" creationId="{5E3194FE-04FE-4860-8472-32712D1909DF}"/>
          </ac:picMkLst>
        </pc:picChg>
        <pc:picChg chg="mod topLvl">
          <ac:chgData name="li bo" userId="86e360d6c7446f46" providerId="LiveId" clId="{D3748BA8-D1C3-4AAF-874B-4393CB89F2FD}" dt="2022-08-16T16:54:16.093" v="13072" actId="164"/>
          <ac:picMkLst>
            <pc:docMk/>
            <pc:sldMk cId="2558719139" sldId="362"/>
            <ac:picMk id="47" creationId="{2ED4D3D5-CFDC-4BC7-9DFC-891D4EE7FEAB}"/>
          </ac:picMkLst>
        </pc:picChg>
        <pc:picChg chg="add mod ord">
          <ac:chgData name="li bo" userId="86e360d6c7446f46" providerId="LiveId" clId="{D3748BA8-D1C3-4AAF-874B-4393CB89F2FD}" dt="2022-08-16T17:09:17.383" v="13468" actId="1076"/>
          <ac:picMkLst>
            <pc:docMk/>
            <pc:sldMk cId="2558719139" sldId="362"/>
            <ac:picMk id="91" creationId="{C285588C-CFC0-4D92-A953-72DB77F7C488}"/>
          </ac:picMkLst>
        </pc:picChg>
        <pc:picChg chg="del mod ord">
          <ac:chgData name="li bo" userId="86e360d6c7446f46" providerId="LiveId" clId="{D3748BA8-D1C3-4AAF-874B-4393CB89F2FD}" dt="2022-08-16T17:07:49.454" v="13429" actId="478"/>
          <ac:picMkLst>
            <pc:docMk/>
            <pc:sldMk cId="2558719139" sldId="362"/>
            <ac:picMk id="93" creationId="{DC373A0A-47BF-4FF6-A395-6C52831C0B58}"/>
          </ac:picMkLst>
        </pc:picChg>
        <pc:picChg chg="del mod ord">
          <ac:chgData name="li bo" userId="86e360d6c7446f46" providerId="LiveId" clId="{D3748BA8-D1C3-4AAF-874B-4393CB89F2FD}" dt="2022-08-16T17:07:58.927" v="13445" actId="478"/>
          <ac:picMkLst>
            <pc:docMk/>
            <pc:sldMk cId="2558719139" sldId="362"/>
            <ac:picMk id="95" creationId="{2C3F0FB1-8A49-4C70-9408-110E4FE2C14E}"/>
          </ac:picMkLst>
        </pc:picChg>
        <pc:picChg chg="del mod ord">
          <ac:chgData name="li bo" userId="86e360d6c7446f46" providerId="LiveId" clId="{D3748BA8-D1C3-4AAF-874B-4393CB89F2FD}" dt="2022-08-16T17:09:00.568" v="13462" actId="478"/>
          <ac:picMkLst>
            <pc:docMk/>
            <pc:sldMk cId="2558719139" sldId="362"/>
            <ac:picMk id="97" creationId="{A4FCA7E6-AF3B-47B1-8DE4-F2E05D516632}"/>
          </ac:picMkLst>
        </pc:picChg>
        <pc:picChg chg="del mod ord">
          <ac:chgData name="li bo" userId="86e360d6c7446f46" providerId="LiveId" clId="{D3748BA8-D1C3-4AAF-874B-4393CB89F2FD}" dt="2022-08-16T17:14:25.464" v="13607" actId="478"/>
          <ac:picMkLst>
            <pc:docMk/>
            <pc:sldMk cId="2558719139" sldId="362"/>
            <ac:picMk id="99" creationId="{D76FC5BE-5769-49D1-ADBB-7A640BB988A7}"/>
          </ac:picMkLst>
        </pc:picChg>
        <pc:picChg chg="mod ord">
          <ac:chgData name="li bo" userId="86e360d6c7446f46" providerId="LiveId" clId="{D3748BA8-D1C3-4AAF-874B-4393CB89F2FD}" dt="2022-08-16T17:14:25.464" v="13609" actId="962"/>
          <ac:picMkLst>
            <pc:docMk/>
            <pc:sldMk cId="2558719139" sldId="362"/>
            <ac:picMk id="101" creationId="{11CB7B51-F21F-4F8A-B6F4-15A34F08FA4D}"/>
          </ac:picMkLst>
        </pc:pic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8" creationId="{31CC655F-E5A3-46F7-BEE9-2DD227EBFD45}"/>
          </ac:cxnSpMkLst>
        </pc:cxn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12" creationId="{0FB020CA-1A7E-4B7B-8526-D0939EFEEB76}"/>
          </ac:cxnSpMkLst>
        </pc:cxn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13" creationId="{DA88F629-D6C6-4D9A-BE3D-BF5678E5111D}"/>
          </ac:cxnSpMkLst>
        </pc:cxn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14" creationId="{F626A8D3-4F43-4032-9B98-17F94F703477}"/>
          </ac:cxnSpMkLst>
        </pc:cxn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23" creationId="{1496DD4F-99BA-4A6B-B01F-F3A5EBD290DC}"/>
          </ac:cxnSpMkLst>
        </pc:cxn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24" creationId="{16F77E23-E1AA-4AE7-AA8D-4FD5849A3168}"/>
          </ac:cxnSpMkLst>
        </pc:cxn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25" creationId="{D082DF47-4032-436A-886A-46E77FFC7ADE}"/>
          </ac:cxnSpMkLst>
        </pc:cxn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26" creationId="{685F8C5C-8B6B-4E6F-BC3E-74C708464B09}"/>
          </ac:cxnSpMkLst>
        </pc:cxn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29" creationId="{861A9679-9B01-4B19-A76E-7E87913AA29B}"/>
          </ac:cxnSpMkLst>
        </pc:cxnChg>
        <pc:cxnChg chg="mod">
          <ac:chgData name="li bo" userId="86e360d6c7446f46" providerId="LiveId" clId="{D3748BA8-D1C3-4AAF-874B-4393CB89F2FD}" dt="2022-08-16T06:33:50.183" v="7130" actId="478"/>
          <ac:cxnSpMkLst>
            <pc:docMk/>
            <pc:sldMk cId="2558719139" sldId="362"/>
            <ac:cxnSpMk id="30" creationId="{4FC5277D-6061-454D-9849-6010E66440EE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53" creationId="{78D2D782-5D74-4A95-A460-5E5A14309740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54" creationId="{019452F1-087F-407C-9CC0-A01F46BD7B51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55" creationId="{819914CB-3D93-4FC1-A314-2E773BEEA5EC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58" creationId="{4DD8E9FD-DC68-48B2-9283-B5F58303343A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59" creationId="{630EBA0A-BCB4-421F-8978-4B217732BD38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60" creationId="{7A12D60A-AF72-4F26-B591-E096C1825F4B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64" creationId="{55E7DB6F-2087-4027-AB7D-19EA31692650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65" creationId="{9BA4E259-81B5-4B73-A97F-3B7A981377E2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66" creationId="{CF547FDD-B144-423C-9AB1-4F9968F68301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67" creationId="{254F1DEA-5662-42FB-A138-5A700AB5DD41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68" creationId="{BD01F285-3E5A-491F-B10E-8D03AF115DB8}"/>
          </ac:cxnSpMkLst>
        </pc:cxnChg>
        <pc:cxnChg chg="mod">
          <ac:chgData name="li bo" userId="86e360d6c7446f46" providerId="LiveId" clId="{D3748BA8-D1C3-4AAF-874B-4393CB89F2FD}" dt="2022-08-16T16:54:12.129" v="13071" actId="164"/>
          <ac:cxnSpMkLst>
            <pc:docMk/>
            <pc:sldMk cId="2558719139" sldId="362"/>
            <ac:cxnSpMk id="69" creationId="{D1FF30DD-064E-43B1-A8ED-350DC21CF6D4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73" creationId="{A3CD162D-5167-45FB-945C-A667508D0543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74" creationId="{650CC30E-88A7-4F0E-9D3D-905B3D5B79FA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75" creationId="{5D967967-135D-44E6-ABA5-0CD99ED34E11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77" creationId="{A3C4C762-401E-4F80-A43D-CDD308BEDF22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78" creationId="{C353C522-DABC-4FE6-BC3D-0D64EC573A7E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79" creationId="{D75F5C5E-1FF9-4F29-8EB7-4F7263ECF3E5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83" creationId="{E6821176-5623-4C98-84DF-80A8334AE0A0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84" creationId="{64E01F6C-7915-418B-AD0D-D352A2C5ED3E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85" creationId="{5F2B2989-DC7E-4F32-B60D-3871B814E7CA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86" creationId="{D846013F-5851-4750-9B92-8AE0227DC284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87" creationId="{17A1641B-D796-45D4-A36C-3AF5E9ECA1F7}"/>
          </ac:cxnSpMkLst>
        </pc:cxnChg>
        <pc:cxnChg chg="mod">
          <ac:chgData name="li bo" userId="86e360d6c7446f46" providerId="LiveId" clId="{D3748BA8-D1C3-4AAF-874B-4393CB89F2FD}" dt="2022-08-16T16:53:59.432" v="13065" actId="478"/>
          <ac:cxnSpMkLst>
            <pc:docMk/>
            <pc:sldMk cId="2558719139" sldId="362"/>
            <ac:cxnSpMk id="88" creationId="{75E0E763-5F8C-4F82-8F2B-11085397F84D}"/>
          </ac:cxnSpMkLst>
        </pc:cxnChg>
      </pc:sldChg>
      <pc:sldChg chg="addSp delSp modSp add mod modAnim">
        <pc:chgData name="li bo" userId="86e360d6c7446f46" providerId="LiveId" clId="{D3748BA8-D1C3-4AAF-874B-4393CB89F2FD}" dt="2022-09-10T09:19:57.980" v="22174"/>
        <pc:sldMkLst>
          <pc:docMk/>
          <pc:sldMk cId="2303839911" sldId="363"/>
        </pc:sldMkLst>
        <pc:spChg chg="mod">
          <ac:chgData name="li bo" userId="86e360d6c7446f46" providerId="LiveId" clId="{D3748BA8-D1C3-4AAF-874B-4393CB89F2FD}" dt="2022-08-16T09:51:55.669" v="10640" actId="20577"/>
          <ac:spMkLst>
            <pc:docMk/>
            <pc:sldMk cId="2303839911" sldId="363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9:06:48.579" v="10523" actId="20577"/>
          <ac:spMkLst>
            <pc:docMk/>
            <pc:sldMk cId="2303839911" sldId="363"/>
            <ac:spMk id="3" creationId="{400792E5-9ED7-46C4-9C77-27C8DA7ECC9A}"/>
          </ac:spMkLst>
        </pc:spChg>
        <pc:spChg chg="mod topLvl">
          <ac:chgData name="li bo" userId="86e360d6c7446f46" providerId="LiveId" clId="{D3748BA8-D1C3-4AAF-874B-4393CB89F2FD}" dt="2022-08-16T04:26:56.994" v="4754" actId="164"/>
          <ac:spMkLst>
            <pc:docMk/>
            <pc:sldMk cId="2303839911" sldId="363"/>
            <ac:spMk id="5" creationId="{22A7F782-1B92-484D-A354-192BB3585568}"/>
          </ac:spMkLst>
        </pc:spChg>
        <pc:spChg chg="mod topLvl">
          <ac:chgData name="li bo" userId="86e360d6c7446f46" providerId="LiveId" clId="{D3748BA8-D1C3-4AAF-874B-4393CB89F2FD}" dt="2022-08-16T04:26:56.994" v="4754" actId="164"/>
          <ac:spMkLst>
            <pc:docMk/>
            <pc:sldMk cId="2303839911" sldId="363"/>
            <ac:spMk id="6" creationId="{F2175E43-E233-42A3-9F71-7073E75A5881}"/>
          </ac:spMkLst>
        </pc:spChg>
        <pc:spChg chg="mod topLvl">
          <ac:chgData name="li bo" userId="86e360d6c7446f46" providerId="LiveId" clId="{D3748BA8-D1C3-4AAF-874B-4393CB89F2FD}" dt="2022-08-16T04:26:56.994" v="4754" actId="164"/>
          <ac:spMkLst>
            <pc:docMk/>
            <pc:sldMk cId="2303839911" sldId="363"/>
            <ac:spMk id="7" creationId="{BF9B963F-F9D3-4435-A824-6D95E793594E}"/>
          </ac:spMkLst>
        </pc:spChg>
        <pc:spChg chg="mod topLvl">
          <ac:chgData name="li bo" userId="86e360d6c7446f46" providerId="LiveId" clId="{D3748BA8-D1C3-4AAF-874B-4393CB89F2FD}" dt="2022-08-16T04:26:56.994" v="4754" actId="164"/>
          <ac:spMkLst>
            <pc:docMk/>
            <pc:sldMk cId="2303839911" sldId="363"/>
            <ac:spMk id="9" creationId="{14871E6C-F2AF-4583-83B7-EBF787106CA7}"/>
          </ac:spMkLst>
        </pc:spChg>
        <pc:spChg chg="mod topLvl">
          <ac:chgData name="li bo" userId="86e360d6c7446f46" providerId="LiveId" clId="{D3748BA8-D1C3-4AAF-874B-4393CB89F2FD}" dt="2022-08-16T04:26:56.994" v="4754" actId="164"/>
          <ac:spMkLst>
            <pc:docMk/>
            <pc:sldMk cId="2303839911" sldId="363"/>
            <ac:spMk id="10" creationId="{8AB625CE-CF6B-4C28-8FA9-023AE3298CD2}"/>
          </ac:spMkLst>
        </pc:spChg>
        <pc:spChg chg="add mod">
          <ac:chgData name="li bo" userId="86e360d6c7446f46" providerId="LiveId" clId="{D3748BA8-D1C3-4AAF-874B-4393CB89F2FD}" dt="2022-08-16T04:26:56.994" v="4754" actId="164"/>
          <ac:spMkLst>
            <pc:docMk/>
            <pc:sldMk cId="2303839911" sldId="363"/>
            <ac:spMk id="32" creationId="{9E826B59-7090-4F3F-8548-B73A1166F3E8}"/>
          </ac:spMkLst>
        </pc:spChg>
        <pc:spChg chg="add mod">
          <ac:chgData name="li bo" userId="86e360d6c7446f46" providerId="LiveId" clId="{D3748BA8-D1C3-4AAF-874B-4393CB89F2FD}" dt="2022-08-16T04:26:56.994" v="4754" actId="164"/>
          <ac:spMkLst>
            <pc:docMk/>
            <pc:sldMk cId="2303839911" sldId="363"/>
            <ac:spMk id="55" creationId="{340789D8-B8D7-4A4A-AD09-A27D84745547}"/>
          </ac:spMkLst>
        </pc:spChg>
        <pc:spChg chg="mod topLvl">
          <ac:chgData name="li bo" userId="86e360d6c7446f46" providerId="LiveId" clId="{D3748BA8-D1C3-4AAF-874B-4393CB89F2FD}" dt="2022-08-16T06:00:32.935" v="6365"/>
          <ac:spMkLst>
            <pc:docMk/>
            <pc:sldMk cId="2303839911" sldId="363"/>
            <ac:spMk id="68" creationId="{72F44B4A-9852-4316-85F5-02C283C515A3}"/>
          </ac:spMkLst>
        </pc:spChg>
        <pc:spChg chg="mod topLvl">
          <ac:chgData name="li bo" userId="86e360d6c7446f46" providerId="LiveId" clId="{D3748BA8-D1C3-4AAF-874B-4393CB89F2FD}" dt="2022-08-16T06:00:32.935" v="6365"/>
          <ac:spMkLst>
            <pc:docMk/>
            <pc:sldMk cId="2303839911" sldId="363"/>
            <ac:spMk id="69" creationId="{9DDC1632-5912-418C-AB82-F11778C6FE7D}"/>
          </ac:spMkLst>
        </pc:spChg>
        <pc:spChg chg="mod topLvl">
          <ac:chgData name="li bo" userId="86e360d6c7446f46" providerId="LiveId" clId="{D3748BA8-D1C3-4AAF-874B-4393CB89F2FD}" dt="2022-08-16T06:00:32.935" v="6365"/>
          <ac:spMkLst>
            <pc:docMk/>
            <pc:sldMk cId="2303839911" sldId="363"/>
            <ac:spMk id="70" creationId="{DA2A0699-1DEA-4093-849B-31917BB169D7}"/>
          </ac:spMkLst>
        </pc:spChg>
        <pc:spChg chg="mod topLvl">
          <ac:chgData name="li bo" userId="86e360d6c7446f46" providerId="LiveId" clId="{D3748BA8-D1C3-4AAF-874B-4393CB89F2FD}" dt="2022-08-16T06:00:32.935" v="6365"/>
          <ac:spMkLst>
            <pc:docMk/>
            <pc:sldMk cId="2303839911" sldId="363"/>
            <ac:spMk id="72" creationId="{CACCB909-0F76-4817-8A3F-592D19D4F09E}"/>
          </ac:spMkLst>
        </pc:spChg>
        <pc:spChg chg="mod topLvl">
          <ac:chgData name="li bo" userId="86e360d6c7446f46" providerId="LiveId" clId="{D3748BA8-D1C3-4AAF-874B-4393CB89F2FD}" dt="2022-08-16T06:00:32.935" v="6365"/>
          <ac:spMkLst>
            <pc:docMk/>
            <pc:sldMk cId="2303839911" sldId="363"/>
            <ac:spMk id="73" creationId="{4F1595B6-AF09-42A7-B54B-51671D3C70F4}"/>
          </ac:spMkLst>
        </pc:spChg>
        <pc:spChg chg="add mod">
          <ac:chgData name="li bo" userId="86e360d6c7446f46" providerId="LiveId" clId="{D3748BA8-D1C3-4AAF-874B-4393CB89F2FD}" dt="2022-08-16T06:00:32.935" v="6365"/>
          <ac:spMkLst>
            <pc:docMk/>
            <pc:sldMk cId="2303839911" sldId="363"/>
            <ac:spMk id="83" creationId="{60F80F9E-3D21-4770-BDD9-C96833250B26}"/>
          </ac:spMkLst>
        </pc:spChg>
        <pc:spChg chg="del ord">
          <ac:chgData name="li bo" userId="86e360d6c7446f46" providerId="LiveId" clId="{D3748BA8-D1C3-4AAF-874B-4393CB89F2FD}" dt="2022-08-16T05:21:10.272" v="5370" actId="478"/>
          <ac:spMkLst>
            <pc:docMk/>
            <pc:sldMk cId="2303839911" sldId="363"/>
            <ac:spMk id="97" creationId="{6D833A8E-7A7B-4360-B5B0-2B4DE32ACEB8}"/>
          </ac:spMkLst>
        </pc:spChg>
        <pc:spChg chg="del ord">
          <ac:chgData name="li bo" userId="86e360d6c7446f46" providerId="LiveId" clId="{D3748BA8-D1C3-4AAF-874B-4393CB89F2FD}" dt="2022-08-16T05:53:44.209" v="5993" actId="478"/>
          <ac:spMkLst>
            <pc:docMk/>
            <pc:sldMk cId="2303839911" sldId="363"/>
            <ac:spMk id="101" creationId="{ED550103-010E-4CBA-B46E-5AEC3E16B387}"/>
          </ac:spMkLst>
        </pc:spChg>
        <pc:spChg chg="add del mod ord">
          <ac:chgData name="li bo" userId="86e360d6c7446f46" providerId="LiveId" clId="{D3748BA8-D1C3-4AAF-874B-4393CB89F2FD}" dt="2022-08-16T06:00:32.935" v="6365"/>
          <ac:spMkLst>
            <pc:docMk/>
            <pc:sldMk cId="2303839911" sldId="363"/>
            <ac:spMk id="105" creationId="{F1387442-5BE5-4D48-9B8F-6DE9B437143E}"/>
          </ac:spMkLst>
        </pc:spChg>
        <pc:grpChg chg="add del mod">
          <ac:chgData name="li bo" userId="86e360d6c7446f46" providerId="LiveId" clId="{D3748BA8-D1C3-4AAF-874B-4393CB89F2FD}" dt="2022-08-16T04:23:00.237" v="4640" actId="165"/>
          <ac:grpSpMkLst>
            <pc:docMk/>
            <pc:sldMk cId="2303839911" sldId="363"/>
            <ac:grpSpMk id="4" creationId="{2789A933-8EBB-481B-B655-EAA4F8CC3BA6}"/>
          </ac:grpSpMkLst>
        </pc:grpChg>
        <pc:grpChg chg="add del mod">
          <ac:chgData name="li bo" userId="86e360d6c7446f46" providerId="LiveId" clId="{D3748BA8-D1C3-4AAF-874B-4393CB89F2FD}" dt="2022-08-16T04:54:08.298" v="5243" actId="21"/>
          <ac:grpSpMkLst>
            <pc:docMk/>
            <pc:sldMk cId="2303839911" sldId="363"/>
            <ac:grpSpMk id="66" creationId="{C76682B6-7564-4F37-8E7D-BF4E8B07CDCD}"/>
          </ac:grpSpMkLst>
        </pc:grpChg>
        <pc:grpChg chg="add del mod">
          <ac:chgData name="li bo" userId="86e360d6c7446f46" providerId="LiveId" clId="{D3748BA8-D1C3-4AAF-874B-4393CB89F2FD}" dt="2022-08-16T04:54:44.998" v="5246" actId="165"/>
          <ac:grpSpMkLst>
            <pc:docMk/>
            <pc:sldMk cId="2303839911" sldId="363"/>
            <ac:grpSpMk id="67" creationId="{969746DE-E06D-4D13-A9CF-C3A7D6863DBD}"/>
          </ac:grpSpMkLst>
        </pc:grpChg>
        <pc:grpChg chg="add mod">
          <ac:chgData name="li bo" userId="86e360d6c7446f46" providerId="LiveId" clId="{D3748BA8-D1C3-4AAF-874B-4393CB89F2FD}" dt="2022-08-16T04:55:51.564" v="5263" actId="1076"/>
          <ac:grpSpMkLst>
            <pc:docMk/>
            <pc:sldMk cId="2303839911" sldId="363"/>
            <ac:grpSpMk id="96" creationId="{1244E95D-C5F7-4AC6-8346-68394EF4F2B9}"/>
          </ac:grpSpMkLst>
        </pc:grpChg>
        <pc:grpChg chg="ord">
          <ac:chgData name="li bo" userId="86e360d6c7446f46" providerId="LiveId" clId="{D3748BA8-D1C3-4AAF-874B-4393CB89F2FD}" dt="2022-08-16T05:21:10.272" v="5369"/>
          <ac:grpSpMkLst>
            <pc:docMk/>
            <pc:sldMk cId="2303839911" sldId="363"/>
            <ac:grpSpMk id="100" creationId="{6BE94F3E-A952-4047-B6B2-479BC5292C8E}"/>
          </ac:grpSpMkLst>
        </pc:grpChg>
        <pc:grpChg chg="add mod ord">
          <ac:chgData name="li bo" userId="86e360d6c7446f46" providerId="LiveId" clId="{D3748BA8-D1C3-4AAF-874B-4393CB89F2FD}" dt="2022-08-16T06:00:32.935" v="6365"/>
          <ac:grpSpMkLst>
            <pc:docMk/>
            <pc:sldMk cId="2303839911" sldId="363"/>
            <ac:grpSpMk id="104" creationId="{70C1379C-ED69-47F9-8EB5-1AEBE84026BE}"/>
          </ac:grpSpMkLst>
        </pc:grpChg>
        <pc:grpChg chg="mod ord">
          <ac:chgData name="li bo" userId="86e360d6c7446f46" providerId="LiveId" clId="{D3748BA8-D1C3-4AAF-874B-4393CB89F2FD}" dt="2022-08-16T06:00:32.935" v="6365"/>
          <ac:grpSpMkLst>
            <pc:docMk/>
            <pc:sldMk cId="2303839911" sldId="363"/>
            <ac:grpSpMk id="108" creationId="{D8FCCD52-D1BF-4CD1-8EAE-7C44E27F1DDF}"/>
          </ac:grpSpMkLst>
        </pc:grpChg>
        <pc:picChg chg="del mod topLvl">
          <ac:chgData name="li bo" userId="86e360d6c7446f46" providerId="LiveId" clId="{D3748BA8-D1C3-4AAF-874B-4393CB89F2FD}" dt="2022-08-16T04:23:34.457" v="4668" actId="478"/>
          <ac:picMkLst>
            <pc:docMk/>
            <pc:sldMk cId="2303839911" sldId="363"/>
            <ac:picMk id="11" creationId="{6038C1AE-FB7B-47C2-A0BE-0BBC708E6FB3}"/>
          </ac:picMkLst>
        </pc:picChg>
        <pc:picChg chg="mod topLvl">
          <ac:chgData name="li bo" userId="86e360d6c7446f46" providerId="LiveId" clId="{D3748BA8-D1C3-4AAF-874B-4393CB89F2FD}" dt="2022-08-16T04:26:56.994" v="4754" actId="164"/>
          <ac:picMkLst>
            <pc:docMk/>
            <pc:sldMk cId="2303839911" sldId="363"/>
            <ac:picMk id="15" creationId="{74F0945D-0B2B-4312-9549-485C884EEE6E}"/>
          </ac:picMkLst>
        </pc:picChg>
        <pc:picChg chg="mod topLvl">
          <ac:chgData name="li bo" userId="86e360d6c7446f46" providerId="LiveId" clId="{D3748BA8-D1C3-4AAF-874B-4393CB89F2FD}" dt="2022-08-16T04:26:56.994" v="4754" actId="164"/>
          <ac:picMkLst>
            <pc:docMk/>
            <pc:sldMk cId="2303839911" sldId="363"/>
            <ac:picMk id="16" creationId="{16502F07-B58A-4978-B828-F65CE2FD993C}"/>
          </ac:picMkLst>
        </pc:picChg>
        <pc:picChg chg="mod topLvl">
          <ac:chgData name="li bo" userId="86e360d6c7446f46" providerId="LiveId" clId="{D3748BA8-D1C3-4AAF-874B-4393CB89F2FD}" dt="2022-08-16T04:26:56.994" v="4754" actId="164"/>
          <ac:picMkLst>
            <pc:docMk/>
            <pc:sldMk cId="2303839911" sldId="363"/>
            <ac:picMk id="17" creationId="{B01C2E05-B021-4A1C-9540-5BE748FFD810}"/>
          </ac:picMkLst>
        </pc:picChg>
        <pc:picChg chg="mod topLvl">
          <ac:chgData name="li bo" userId="86e360d6c7446f46" providerId="LiveId" clId="{D3748BA8-D1C3-4AAF-874B-4393CB89F2FD}" dt="2022-08-16T04:26:56.994" v="4754" actId="164"/>
          <ac:picMkLst>
            <pc:docMk/>
            <pc:sldMk cId="2303839911" sldId="363"/>
            <ac:picMk id="18" creationId="{2F8E3158-7177-4923-8429-D67D71779975}"/>
          </ac:picMkLst>
        </pc:picChg>
        <pc:picChg chg="mod topLvl">
          <ac:chgData name="li bo" userId="86e360d6c7446f46" providerId="LiveId" clId="{D3748BA8-D1C3-4AAF-874B-4393CB89F2FD}" dt="2022-08-16T04:26:56.994" v="4754" actId="164"/>
          <ac:picMkLst>
            <pc:docMk/>
            <pc:sldMk cId="2303839911" sldId="363"/>
            <ac:picMk id="19" creationId="{7D0121E4-4D00-4BC9-BDA7-6F81D02FBA45}"/>
          </ac:picMkLst>
        </pc:picChg>
        <pc:picChg chg="mod ord">
          <ac:chgData name="li bo" userId="86e360d6c7446f46" providerId="LiveId" clId="{D3748BA8-D1C3-4AAF-874B-4393CB89F2FD}" dt="2022-08-16T04:26:56.994" v="4754" actId="164"/>
          <ac:picMkLst>
            <pc:docMk/>
            <pc:sldMk cId="2303839911" sldId="363"/>
            <ac:picMk id="34" creationId="{EECC1A6E-485A-46F7-ACF2-220B380766BF}"/>
          </ac:picMkLst>
        </pc:picChg>
        <pc:picChg chg="add del mod">
          <ac:chgData name="li bo" userId="86e360d6c7446f46" providerId="LiveId" clId="{D3748BA8-D1C3-4AAF-874B-4393CB89F2FD}" dt="2022-08-16T04:23:48.895" v="4685" actId="478"/>
          <ac:picMkLst>
            <pc:docMk/>
            <pc:sldMk cId="2303839911" sldId="363"/>
            <ac:picMk id="35" creationId="{9F89EC7A-E5F2-450D-AD0F-5858CDC8D10C}"/>
          </ac:picMkLst>
        </pc:picChg>
        <pc:picChg chg="del mod ord">
          <ac:chgData name="li bo" userId="86e360d6c7446f46" providerId="LiveId" clId="{D3748BA8-D1C3-4AAF-874B-4393CB89F2FD}" dt="2022-08-16T04:24:13.358" v="4700" actId="478"/>
          <ac:picMkLst>
            <pc:docMk/>
            <pc:sldMk cId="2303839911" sldId="363"/>
            <ac:picMk id="37" creationId="{70D10535-92CE-46C4-8CFD-7E4F5B6076E6}"/>
          </ac:picMkLst>
        </pc:picChg>
        <pc:picChg chg="mod ord">
          <ac:chgData name="li bo" userId="86e360d6c7446f46" providerId="LiveId" clId="{D3748BA8-D1C3-4AAF-874B-4393CB89F2FD}" dt="2022-08-16T04:26:56.994" v="4754" actId="164"/>
          <ac:picMkLst>
            <pc:docMk/>
            <pc:sldMk cId="2303839911" sldId="363"/>
            <ac:picMk id="39" creationId="{CCE89C16-34A1-4AB2-84BA-8A4E51A45B58}"/>
          </ac:picMkLst>
        </pc:picChg>
        <pc:picChg chg="add mod">
          <ac:chgData name="li bo" userId="86e360d6c7446f46" providerId="LiveId" clId="{D3748BA8-D1C3-4AAF-874B-4393CB89F2FD}" dt="2022-08-16T04:26:56.994" v="4754" actId="164"/>
          <ac:picMkLst>
            <pc:docMk/>
            <pc:sldMk cId="2303839911" sldId="363"/>
            <ac:picMk id="40" creationId="{358C85A7-A52B-4B2E-ABD6-334F7F01C2EC}"/>
          </ac:picMkLst>
        </pc:picChg>
        <pc:picChg chg="add del mod">
          <ac:chgData name="li bo" userId="86e360d6c7446f46" providerId="LiveId" clId="{D3748BA8-D1C3-4AAF-874B-4393CB89F2FD}" dt="2022-08-16T04:26:29.242" v="4743" actId="478"/>
          <ac:picMkLst>
            <pc:docMk/>
            <pc:sldMk cId="2303839911" sldId="363"/>
            <ac:picMk id="56" creationId="{BE5BCB7A-E05E-40A8-AC27-D0143FA43759}"/>
          </ac:picMkLst>
        </pc:picChg>
        <pc:picChg chg="mod ord">
          <ac:chgData name="li bo" userId="86e360d6c7446f46" providerId="LiveId" clId="{D3748BA8-D1C3-4AAF-874B-4393CB89F2FD}" dt="2022-08-16T04:26:56.994" v="4754" actId="164"/>
          <ac:picMkLst>
            <pc:docMk/>
            <pc:sldMk cId="2303839911" sldId="363"/>
            <ac:picMk id="58" creationId="{70AD049B-CD95-4361-AA41-5EDF58AE7269}"/>
          </ac:picMkLst>
        </pc:picChg>
        <pc:picChg chg="del mod topLvl">
          <ac:chgData name="li bo" userId="86e360d6c7446f46" providerId="LiveId" clId="{D3748BA8-D1C3-4AAF-874B-4393CB89F2FD}" dt="2022-08-16T05:21:10.272" v="5368" actId="478"/>
          <ac:picMkLst>
            <pc:docMk/>
            <pc:sldMk cId="2303839911" sldId="363"/>
            <ac:picMk id="74" creationId="{62C24754-6E50-4E08-A6F1-149C8AC52358}"/>
          </ac:picMkLst>
        </pc:picChg>
        <pc:picChg chg="mod topLvl">
          <ac:chgData name="li bo" userId="86e360d6c7446f46" providerId="LiveId" clId="{D3748BA8-D1C3-4AAF-874B-4393CB89F2FD}" dt="2022-08-16T06:00:32.935" v="6365"/>
          <ac:picMkLst>
            <pc:docMk/>
            <pc:sldMk cId="2303839911" sldId="363"/>
            <ac:picMk id="78" creationId="{A95E7EC0-A53E-47CA-A74A-03D2E6456759}"/>
          </ac:picMkLst>
        </pc:picChg>
        <pc:picChg chg="mod topLvl">
          <ac:chgData name="li bo" userId="86e360d6c7446f46" providerId="LiveId" clId="{D3748BA8-D1C3-4AAF-874B-4393CB89F2FD}" dt="2022-08-16T06:00:32.935" v="6365"/>
          <ac:picMkLst>
            <pc:docMk/>
            <pc:sldMk cId="2303839911" sldId="363"/>
            <ac:picMk id="79" creationId="{4078949C-9983-4BF2-BEC5-0DB82DDEFD33}"/>
          </ac:picMkLst>
        </pc:picChg>
        <pc:picChg chg="mod topLvl">
          <ac:chgData name="li bo" userId="86e360d6c7446f46" providerId="LiveId" clId="{D3748BA8-D1C3-4AAF-874B-4393CB89F2FD}" dt="2022-08-16T06:00:32.935" v="6365"/>
          <ac:picMkLst>
            <pc:docMk/>
            <pc:sldMk cId="2303839911" sldId="363"/>
            <ac:picMk id="80" creationId="{664B23EC-1B7D-4A28-A810-CC733311D1BB}"/>
          </ac:picMkLst>
        </pc:picChg>
        <pc:picChg chg="mod topLvl">
          <ac:chgData name="li bo" userId="86e360d6c7446f46" providerId="LiveId" clId="{D3748BA8-D1C3-4AAF-874B-4393CB89F2FD}" dt="2022-08-16T06:00:32.935" v="6365"/>
          <ac:picMkLst>
            <pc:docMk/>
            <pc:sldMk cId="2303839911" sldId="363"/>
            <ac:picMk id="81" creationId="{B0E11385-633E-40BB-A471-03B155AFA5E1}"/>
          </ac:picMkLst>
        </pc:picChg>
        <pc:picChg chg="mod topLvl">
          <ac:chgData name="li bo" userId="86e360d6c7446f46" providerId="LiveId" clId="{D3748BA8-D1C3-4AAF-874B-4393CB89F2FD}" dt="2022-08-16T06:00:32.935" v="6365"/>
          <ac:picMkLst>
            <pc:docMk/>
            <pc:sldMk cId="2303839911" sldId="363"/>
            <ac:picMk id="82" creationId="{7EDF7100-67F8-436E-A980-ACCBB9E143B1}"/>
          </ac:picMkLst>
        </pc:picChg>
        <pc:picChg chg="add mod">
          <ac:chgData name="li bo" userId="86e360d6c7446f46" providerId="LiveId" clId="{D3748BA8-D1C3-4AAF-874B-4393CB89F2FD}" dt="2022-08-16T06:00:32.935" v="6365"/>
          <ac:picMkLst>
            <pc:docMk/>
            <pc:sldMk cId="2303839911" sldId="363"/>
            <ac:picMk id="88" creationId="{DE5326C4-0378-47A3-B599-5DB1403DD14B}"/>
          </ac:picMkLst>
        </pc:picChg>
        <pc:picChg chg="del mod ord">
          <ac:chgData name="li bo" userId="86e360d6c7446f46" providerId="LiveId" clId="{D3748BA8-D1C3-4AAF-874B-4393CB89F2FD}" dt="2022-08-16T05:53:44.194" v="5991" actId="478"/>
          <ac:picMkLst>
            <pc:docMk/>
            <pc:sldMk cId="2303839911" sldId="363"/>
            <ac:picMk id="99" creationId="{FD07DCB1-FED3-4850-B2CF-DACEB6B844D8}"/>
          </ac:picMkLst>
        </pc:picChg>
        <pc:picChg chg="add del mod ord">
          <ac:chgData name="li bo" userId="86e360d6c7446f46" providerId="LiveId" clId="{D3748BA8-D1C3-4AAF-874B-4393CB89F2FD}" dt="2022-08-16T06:00:32.935" v="6365"/>
          <ac:picMkLst>
            <pc:docMk/>
            <pc:sldMk cId="2303839911" sldId="363"/>
            <ac:picMk id="103" creationId="{BAF9F044-74AF-4375-86B3-06F144537F69}"/>
          </ac:picMkLst>
        </pc:picChg>
        <pc:picChg chg="del mod ord">
          <ac:chgData name="li bo" userId="86e360d6c7446f46" providerId="LiveId" clId="{D3748BA8-D1C3-4AAF-874B-4393CB89F2FD}" dt="2022-08-16T06:00:32.935" v="6365"/>
          <ac:picMkLst>
            <pc:docMk/>
            <pc:sldMk cId="2303839911" sldId="363"/>
            <ac:picMk id="107" creationId="{2A488963-59FC-45B3-8310-612115E5896C}"/>
          </ac:picMkLst>
        </pc:picChg>
        <pc:cxnChg chg="mod topLvl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8" creationId="{8E2A2C48-EA6D-4024-8342-43FD2FD97385}"/>
          </ac:cxnSpMkLst>
        </pc:cxnChg>
        <pc:cxnChg chg="mod topLvl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12" creationId="{A477ED32-EBC7-4AB1-9C47-BA8FF9B7A268}"/>
          </ac:cxnSpMkLst>
        </pc:cxnChg>
        <pc:cxnChg chg="mod topLvl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13" creationId="{38635EE8-EB3C-4B1B-B72D-097623AA423F}"/>
          </ac:cxnSpMkLst>
        </pc:cxnChg>
        <pc:cxnChg chg="mod topLvl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14" creationId="{D6D7B248-C1C1-451F-B27A-E24545D0B0A8}"/>
          </ac:cxnSpMkLst>
        </pc:cxnChg>
        <pc:cxnChg chg="add mod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41" creationId="{0989F78F-ACE7-47C2-B664-25D2BE9EC05C}"/>
          </ac:cxnSpMkLst>
        </pc:cxnChg>
        <pc:cxnChg chg="add mod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45" creationId="{9DF1D731-C4A4-4318-8FA6-775CCB4F013F}"/>
          </ac:cxnSpMkLst>
        </pc:cxnChg>
        <pc:cxnChg chg="add mod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49" creationId="{8DA0067C-87ED-430B-89C8-0871109675A8}"/>
          </ac:cxnSpMkLst>
        </pc:cxnChg>
        <pc:cxnChg chg="add mod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52" creationId="{C85EB06D-95F3-4C06-B840-5B86C3BD6A8A}"/>
          </ac:cxnSpMkLst>
        </pc:cxnChg>
        <pc:cxnChg chg="add mod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59" creationId="{D19AEE81-9BC1-47D8-99EF-CF9CD6E7B783}"/>
          </ac:cxnSpMkLst>
        </pc:cxnChg>
        <pc:cxnChg chg="add mod">
          <ac:chgData name="li bo" userId="86e360d6c7446f46" providerId="LiveId" clId="{D3748BA8-D1C3-4AAF-874B-4393CB89F2FD}" dt="2022-08-16T04:54:08.298" v="5243" actId="21"/>
          <ac:cxnSpMkLst>
            <pc:docMk/>
            <pc:sldMk cId="2303839911" sldId="363"/>
            <ac:cxnSpMk id="63" creationId="{FE4DACBF-2C26-417B-B507-8096DB3952C0}"/>
          </ac:cxnSpMkLst>
        </pc:cxnChg>
        <pc:cxnChg chg="mod topLvl">
          <ac:chgData name="li bo" userId="86e360d6c7446f46" providerId="LiveId" clId="{D3748BA8-D1C3-4AAF-874B-4393CB89F2FD}" dt="2022-08-16T06:00:32.935" v="6365"/>
          <ac:cxnSpMkLst>
            <pc:docMk/>
            <pc:sldMk cId="2303839911" sldId="363"/>
            <ac:cxnSpMk id="71" creationId="{C0DD53E5-B2AC-4550-B891-B1564E093E48}"/>
          </ac:cxnSpMkLst>
        </pc:cxnChg>
        <pc:cxnChg chg="mod topLvl">
          <ac:chgData name="li bo" userId="86e360d6c7446f46" providerId="LiveId" clId="{D3748BA8-D1C3-4AAF-874B-4393CB89F2FD}" dt="2022-08-16T06:00:32.935" v="6365"/>
          <ac:cxnSpMkLst>
            <pc:docMk/>
            <pc:sldMk cId="2303839911" sldId="363"/>
            <ac:cxnSpMk id="75" creationId="{55DDBCE0-F7FC-45D4-83AC-9CFDF3FB9335}"/>
          </ac:cxnSpMkLst>
        </pc:cxnChg>
        <pc:cxnChg chg="mod topLvl">
          <ac:chgData name="li bo" userId="86e360d6c7446f46" providerId="LiveId" clId="{D3748BA8-D1C3-4AAF-874B-4393CB89F2FD}" dt="2022-08-16T06:00:32.935" v="6365"/>
          <ac:cxnSpMkLst>
            <pc:docMk/>
            <pc:sldMk cId="2303839911" sldId="363"/>
            <ac:cxnSpMk id="76" creationId="{05CE3711-EFCD-45E3-A029-D469F1E12E43}"/>
          </ac:cxnSpMkLst>
        </pc:cxnChg>
        <pc:cxnChg chg="mod topLvl">
          <ac:chgData name="li bo" userId="86e360d6c7446f46" providerId="LiveId" clId="{D3748BA8-D1C3-4AAF-874B-4393CB89F2FD}" dt="2022-08-16T06:00:32.935" v="6365"/>
          <ac:cxnSpMkLst>
            <pc:docMk/>
            <pc:sldMk cId="2303839911" sldId="363"/>
            <ac:cxnSpMk id="77" creationId="{171FAFC3-9C5D-4F60-B814-2B7616844CAA}"/>
          </ac:cxnSpMkLst>
        </pc:cxnChg>
        <pc:cxnChg chg="add mod">
          <ac:chgData name="li bo" userId="86e360d6c7446f46" providerId="LiveId" clId="{D3748BA8-D1C3-4AAF-874B-4393CB89F2FD}" dt="2022-08-16T06:00:32.935" v="6365"/>
          <ac:cxnSpMkLst>
            <pc:docMk/>
            <pc:sldMk cId="2303839911" sldId="363"/>
            <ac:cxnSpMk id="84" creationId="{40F0C064-F392-4431-A19F-DB9E20B2DC0A}"/>
          </ac:cxnSpMkLst>
        </pc:cxnChg>
      </pc:sldChg>
      <pc:sldChg chg="addSp delSp modSp add mod modAnim modNotesTx">
        <pc:chgData name="li bo" userId="86e360d6c7446f46" providerId="LiveId" clId="{D3748BA8-D1C3-4AAF-874B-4393CB89F2FD}" dt="2022-09-10T09:20:35.021" v="22183"/>
        <pc:sldMkLst>
          <pc:docMk/>
          <pc:sldMk cId="2093456118" sldId="364"/>
        </pc:sldMkLst>
        <pc:spChg chg="mod">
          <ac:chgData name="li bo" userId="86e360d6c7446f46" providerId="LiveId" clId="{D3748BA8-D1C3-4AAF-874B-4393CB89F2FD}" dt="2022-08-16T05:59:19.067" v="6305"/>
          <ac:spMkLst>
            <pc:docMk/>
            <pc:sldMk cId="2093456118" sldId="364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6:15:53.412" v="6768" actId="20577"/>
          <ac:spMkLst>
            <pc:docMk/>
            <pc:sldMk cId="2093456118" sldId="364"/>
            <ac:spMk id="3" creationId="{400792E5-9ED7-46C4-9C77-27C8DA7ECC9A}"/>
          </ac:spMkLst>
        </pc:spChg>
        <pc:spChg chg="mod topLvl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5" creationId="{AB11C822-10EB-401D-8EE7-9DE2E2D1F6B3}"/>
          </ac:spMkLst>
        </pc:spChg>
        <pc:spChg chg="mod topLvl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6" creationId="{E7ED3359-227C-44FF-BAA1-1829867021BD}"/>
          </ac:spMkLst>
        </pc:spChg>
        <pc:spChg chg="mod topLvl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7" creationId="{06911C79-8F82-4225-9CA0-BE622DB7BAC8}"/>
          </ac:spMkLst>
        </pc:spChg>
        <pc:spChg chg="mod topLvl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9" creationId="{4CDBF7C0-9D2D-49E6-AAAE-543DB776A730}"/>
          </ac:spMkLst>
        </pc:spChg>
        <pc:spChg chg="mod topLvl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10" creationId="{3291EFE9-A127-4D09-8DF8-D76E5772228B}"/>
          </ac:spMkLst>
        </pc:spChg>
        <pc:spChg chg="add del mod">
          <ac:chgData name="li bo" userId="86e360d6c7446f46" providerId="LiveId" clId="{D3748BA8-D1C3-4AAF-874B-4393CB89F2FD}" dt="2022-08-16T04:39:24.690" v="4861"/>
          <ac:spMkLst>
            <pc:docMk/>
            <pc:sldMk cId="2093456118" sldId="364"/>
            <ac:spMk id="24" creationId="{001EFE24-586D-4724-BDDD-555627A764E1}"/>
          </ac:spMkLst>
        </pc:spChg>
        <pc:spChg chg="add del mod">
          <ac:chgData name="li bo" userId="86e360d6c7446f46" providerId="LiveId" clId="{D3748BA8-D1C3-4AAF-874B-4393CB89F2FD}" dt="2022-08-16T04:39:24.690" v="4861"/>
          <ac:spMkLst>
            <pc:docMk/>
            <pc:sldMk cId="2093456118" sldId="364"/>
            <ac:spMk id="25" creationId="{3AE8AB25-FD3A-4C66-A5B0-99C471310FB0}"/>
          </ac:spMkLst>
        </pc:spChg>
        <pc:spChg chg="add del mod">
          <ac:chgData name="li bo" userId="86e360d6c7446f46" providerId="LiveId" clId="{D3748BA8-D1C3-4AAF-874B-4393CB89F2FD}" dt="2022-08-16T04:39:24.690" v="4861"/>
          <ac:spMkLst>
            <pc:docMk/>
            <pc:sldMk cId="2093456118" sldId="364"/>
            <ac:spMk id="26" creationId="{FA5480D3-55B0-4B4E-88D8-031621A5FA70}"/>
          </ac:spMkLst>
        </pc:spChg>
        <pc:spChg chg="add mod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28" creationId="{F2506D7E-E9DC-4B46-A177-7608F852FBBA}"/>
          </ac:spMkLst>
        </pc:spChg>
        <pc:spChg chg="add mod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29" creationId="{193238A6-2B83-4603-98FE-1136DE1181F0}"/>
          </ac:spMkLst>
        </pc:spChg>
        <pc:spChg chg="add mod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30" creationId="{29F10D2D-06BC-4F3A-B406-3714164EC45F}"/>
          </ac:spMkLst>
        </pc:spChg>
        <pc:spChg chg="add mod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31" creationId="{7195154E-5B1B-42F7-8923-CAAA3C8DC7A2}"/>
          </ac:spMkLst>
        </pc:spChg>
        <pc:spChg chg="add mod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37" creationId="{492C54F7-CEB8-44A5-83F5-03EE43244426}"/>
          </ac:spMkLst>
        </pc:spChg>
        <pc:spChg chg="add mod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38" creationId="{72BBC83A-F5C1-4B82-BE3F-54DE1AF58A4A}"/>
          </ac:spMkLst>
        </pc:spChg>
        <pc:spChg chg="add mod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39" creationId="{9DDF3541-A1BD-40D4-B654-7382A6655B4D}"/>
          </ac:spMkLst>
        </pc:spChg>
        <pc:spChg chg="add mod">
          <ac:chgData name="li bo" userId="86e360d6c7446f46" providerId="LiveId" clId="{D3748BA8-D1C3-4AAF-874B-4393CB89F2FD}" dt="2022-08-16T04:42:35.336" v="5146" actId="164"/>
          <ac:spMkLst>
            <pc:docMk/>
            <pc:sldMk cId="2093456118" sldId="364"/>
            <ac:spMk id="40" creationId="{5425C9D7-1082-4555-99E4-3F0ACC520A83}"/>
          </ac:spMkLst>
        </pc:spChg>
        <pc:spChg chg="del ord">
          <ac:chgData name="li bo" userId="86e360d6c7446f46" providerId="LiveId" clId="{D3748BA8-D1C3-4AAF-874B-4393CB89F2FD}" dt="2022-08-16T04:45:08.530" v="5237" actId="478"/>
          <ac:spMkLst>
            <pc:docMk/>
            <pc:sldMk cId="2093456118" sldId="364"/>
            <ac:spMk id="92" creationId="{C7351493-65D7-4EC5-B6E1-8E7CB9186F31}"/>
          </ac:spMkLst>
        </pc:spChg>
        <pc:spChg chg="del ord">
          <ac:chgData name="li bo" userId="86e360d6c7446f46" providerId="LiveId" clId="{D3748BA8-D1C3-4AAF-874B-4393CB89F2FD}" dt="2022-08-16T05:21:24.361" v="5410" actId="478"/>
          <ac:spMkLst>
            <pc:docMk/>
            <pc:sldMk cId="2093456118" sldId="364"/>
            <ac:spMk id="96" creationId="{B94B6611-5DD0-4534-A325-6018BA21C168}"/>
          </ac:spMkLst>
        </pc:spChg>
        <pc:spChg chg="del ord">
          <ac:chgData name="li bo" userId="86e360d6c7446f46" providerId="LiveId" clId="{D3748BA8-D1C3-4AAF-874B-4393CB89F2FD}" dt="2022-08-16T05:21:39.808" v="5449" actId="478"/>
          <ac:spMkLst>
            <pc:docMk/>
            <pc:sldMk cId="2093456118" sldId="364"/>
            <ac:spMk id="100" creationId="{97B5CCE5-FC3A-4CD8-9BA0-4201B45DAD5F}"/>
          </ac:spMkLst>
        </pc:spChg>
        <pc:spChg chg="del ord">
          <ac:chgData name="li bo" userId="86e360d6c7446f46" providerId="LiveId" clId="{D3748BA8-D1C3-4AAF-874B-4393CB89F2FD}" dt="2022-08-16T05:21:46.347" v="5486" actId="478"/>
          <ac:spMkLst>
            <pc:docMk/>
            <pc:sldMk cId="2093456118" sldId="364"/>
            <ac:spMk id="104" creationId="{06AE5E14-5FCD-4D59-AA69-6F60F41B3976}"/>
          </ac:spMkLst>
        </pc:spChg>
        <pc:spChg chg="del ord">
          <ac:chgData name="li bo" userId="86e360d6c7446f46" providerId="LiveId" clId="{D3748BA8-D1C3-4AAF-874B-4393CB89F2FD}" dt="2022-08-16T05:21:54.160" v="5522" actId="478"/>
          <ac:spMkLst>
            <pc:docMk/>
            <pc:sldMk cId="2093456118" sldId="364"/>
            <ac:spMk id="108" creationId="{5DC4B185-1D01-40B4-9602-64B9D972CA1B}"/>
          </ac:spMkLst>
        </pc:spChg>
        <pc:spChg chg="del ord">
          <ac:chgData name="li bo" userId="86e360d6c7446f46" providerId="LiveId" clId="{D3748BA8-D1C3-4AAF-874B-4393CB89F2FD}" dt="2022-08-16T05:54:43.614" v="6066" actId="478"/>
          <ac:spMkLst>
            <pc:docMk/>
            <pc:sldMk cId="2093456118" sldId="364"/>
            <ac:spMk id="112" creationId="{75C8E347-A5D0-4607-A8E4-61121141FFAF}"/>
          </ac:spMkLst>
        </pc:spChg>
        <pc:spChg chg="del ord">
          <ac:chgData name="li bo" userId="86e360d6c7446f46" providerId="LiveId" clId="{D3748BA8-D1C3-4AAF-874B-4393CB89F2FD}" dt="2022-08-16T05:54:51.542" v="6104" actId="478"/>
          <ac:spMkLst>
            <pc:docMk/>
            <pc:sldMk cId="2093456118" sldId="364"/>
            <ac:spMk id="116" creationId="{A8A4FB42-9C4A-472A-8E81-39B70A75F4EA}"/>
          </ac:spMkLst>
        </pc:spChg>
        <pc:spChg chg="del ord">
          <ac:chgData name="li bo" userId="86e360d6c7446f46" providerId="LiveId" clId="{D3748BA8-D1C3-4AAF-874B-4393CB89F2FD}" dt="2022-08-16T05:54:59.498" v="6141" actId="478"/>
          <ac:spMkLst>
            <pc:docMk/>
            <pc:sldMk cId="2093456118" sldId="364"/>
            <ac:spMk id="120" creationId="{2650A1D4-66E6-4F03-BD4E-A6D39F562718}"/>
          </ac:spMkLst>
        </pc:spChg>
        <pc:spChg chg="del ord">
          <ac:chgData name="li bo" userId="86e360d6c7446f46" providerId="LiveId" clId="{D3748BA8-D1C3-4AAF-874B-4393CB89F2FD}" dt="2022-08-16T05:55:07.827" v="6177" actId="478"/>
          <ac:spMkLst>
            <pc:docMk/>
            <pc:sldMk cId="2093456118" sldId="364"/>
            <ac:spMk id="124" creationId="{9DEBC787-0CE4-432C-B242-0878ED3C1048}"/>
          </ac:spMkLst>
        </pc:spChg>
        <pc:spChg chg="del ord">
          <ac:chgData name="li bo" userId="86e360d6c7446f46" providerId="LiveId" clId="{D3748BA8-D1C3-4AAF-874B-4393CB89F2FD}" dt="2022-08-16T05:55:19.623" v="6229" actId="478"/>
          <ac:spMkLst>
            <pc:docMk/>
            <pc:sldMk cId="2093456118" sldId="364"/>
            <ac:spMk id="128" creationId="{4EAA60A1-8634-422B-8A98-2F0EC9BA6E1E}"/>
          </ac:spMkLst>
        </pc:spChg>
        <pc:spChg chg="del ord">
          <ac:chgData name="li bo" userId="86e360d6c7446f46" providerId="LiveId" clId="{D3748BA8-D1C3-4AAF-874B-4393CB89F2FD}" dt="2022-08-16T05:55:40.891" v="6282" actId="478"/>
          <ac:spMkLst>
            <pc:docMk/>
            <pc:sldMk cId="2093456118" sldId="364"/>
            <ac:spMk id="132" creationId="{3EA1D257-7A04-47DC-84AF-2C76696AC3A7}"/>
          </ac:spMkLst>
        </pc:spChg>
        <pc:spChg chg="del ord">
          <ac:chgData name="li bo" userId="86e360d6c7446f46" providerId="LiveId" clId="{D3748BA8-D1C3-4AAF-874B-4393CB89F2FD}" dt="2022-08-16T06:03:41.048" v="6403" actId="478"/>
          <ac:spMkLst>
            <pc:docMk/>
            <pc:sldMk cId="2093456118" sldId="364"/>
            <ac:spMk id="136" creationId="{762CCE19-3D29-4F76-966D-E5528DE40B96}"/>
          </ac:spMkLst>
        </pc:spChg>
        <pc:spChg chg="del ord">
          <ac:chgData name="li bo" userId="86e360d6c7446f46" providerId="LiveId" clId="{D3748BA8-D1C3-4AAF-874B-4393CB89F2FD}" dt="2022-08-16T06:03:49.853" v="6442" actId="478"/>
          <ac:spMkLst>
            <pc:docMk/>
            <pc:sldMk cId="2093456118" sldId="364"/>
            <ac:spMk id="140" creationId="{73132990-9224-4163-A237-F5338E06BEAF}"/>
          </ac:spMkLst>
        </pc:spChg>
        <pc:spChg chg="del ord">
          <ac:chgData name="li bo" userId="86e360d6c7446f46" providerId="LiveId" clId="{D3748BA8-D1C3-4AAF-874B-4393CB89F2FD}" dt="2022-08-16T06:03:57.261" v="6480" actId="478"/>
          <ac:spMkLst>
            <pc:docMk/>
            <pc:sldMk cId="2093456118" sldId="364"/>
            <ac:spMk id="144" creationId="{00509E8C-C8B5-4560-86AE-41962634C741}"/>
          </ac:spMkLst>
        </pc:spChg>
        <pc:spChg chg="del ord">
          <ac:chgData name="li bo" userId="86e360d6c7446f46" providerId="LiveId" clId="{D3748BA8-D1C3-4AAF-874B-4393CB89F2FD}" dt="2022-08-16T06:04:06.888" v="6517" actId="478"/>
          <ac:spMkLst>
            <pc:docMk/>
            <pc:sldMk cId="2093456118" sldId="364"/>
            <ac:spMk id="148" creationId="{0575DBA9-38BE-40E7-94E5-06651E66C3D8}"/>
          </ac:spMkLst>
        </pc:spChg>
        <pc:grpChg chg="add del mod">
          <ac:chgData name="li bo" userId="86e360d6c7446f46" providerId="LiveId" clId="{D3748BA8-D1C3-4AAF-874B-4393CB89F2FD}" dt="2022-08-16T04:39:05.697" v="4854" actId="165"/>
          <ac:grpSpMkLst>
            <pc:docMk/>
            <pc:sldMk cId="2093456118" sldId="364"/>
            <ac:grpSpMk id="4" creationId="{14E3A4F0-7184-479E-B435-F191AD412787}"/>
          </ac:grpSpMkLst>
        </pc:grpChg>
        <pc:grpChg chg="add mod">
          <ac:chgData name="li bo" userId="86e360d6c7446f46" providerId="LiveId" clId="{D3748BA8-D1C3-4AAF-874B-4393CB89F2FD}" dt="2022-08-16T04:43:37.860" v="5150" actId="1076"/>
          <ac:grpSpMkLst>
            <pc:docMk/>
            <pc:sldMk cId="2093456118" sldId="364"/>
            <ac:grpSpMk id="91" creationId="{505A178C-59DD-4764-AC79-E845B970B69E}"/>
          </ac:grpSpMkLst>
        </pc:grpChg>
        <pc:grpChg chg="ord">
          <ac:chgData name="li bo" userId="86e360d6c7446f46" providerId="LiveId" clId="{D3748BA8-D1C3-4AAF-874B-4393CB89F2FD}" dt="2022-08-16T04:45:08.530" v="5236"/>
          <ac:grpSpMkLst>
            <pc:docMk/>
            <pc:sldMk cId="2093456118" sldId="364"/>
            <ac:grpSpMk id="95" creationId="{BEC5FD11-07C3-467F-8BC2-934BA347B5C0}"/>
          </ac:grpSpMkLst>
        </pc:grpChg>
        <pc:grpChg chg="ord">
          <ac:chgData name="li bo" userId="86e360d6c7446f46" providerId="LiveId" clId="{D3748BA8-D1C3-4AAF-874B-4393CB89F2FD}" dt="2022-08-16T05:21:24.361" v="5409"/>
          <ac:grpSpMkLst>
            <pc:docMk/>
            <pc:sldMk cId="2093456118" sldId="364"/>
            <ac:grpSpMk id="99" creationId="{0102224B-C726-4959-B376-55E86C84E3FD}"/>
          </ac:grpSpMkLst>
        </pc:grpChg>
        <pc:grpChg chg="ord">
          <ac:chgData name="li bo" userId="86e360d6c7446f46" providerId="LiveId" clId="{D3748BA8-D1C3-4AAF-874B-4393CB89F2FD}" dt="2022-08-16T05:21:39.808" v="5448"/>
          <ac:grpSpMkLst>
            <pc:docMk/>
            <pc:sldMk cId="2093456118" sldId="364"/>
            <ac:grpSpMk id="103" creationId="{1386ADA5-5B81-4BBF-810C-C7A14F42456A}"/>
          </ac:grpSpMkLst>
        </pc:grpChg>
        <pc:grpChg chg="ord">
          <ac:chgData name="li bo" userId="86e360d6c7446f46" providerId="LiveId" clId="{D3748BA8-D1C3-4AAF-874B-4393CB89F2FD}" dt="2022-08-16T05:21:46.347" v="5485"/>
          <ac:grpSpMkLst>
            <pc:docMk/>
            <pc:sldMk cId="2093456118" sldId="364"/>
            <ac:grpSpMk id="107" creationId="{91118AC1-E558-422D-A3D0-EAED41361772}"/>
          </ac:grpSpMkLst>
        </pc:grpChg>
        <pc:grpChg chg="mod ord">
          <ac:chgData name="li bo" userId="86e360d6c7446f46" providerId="LiveId" clId="{D3748BA8-D1C3-4AAF-874B-4393CB89F2FD}" dt="2022-08-16T05:45:50.278" v="5853" actId="1076"/>
          <ac:grpSpMkLst>
            <pc:docMk/>
            <pc:sldMk cId="2093456118" sldId="364"/>
            <ac:grpSpMk id="111" creationId="{211C1CC9-D098-4024-A647-B2D513818716}"/>
          </ac:grpSpMkLst>
        </pc:grpChg>
        <pc:grpChg chg="ord">
          <ac:chgData name="li bo" userId="86e360d6c7446f46" providerId="LiveId" clId="{D3748BA8-D1C3-4AAF-874B-4393CB89F2FD}" dt="2022-08-16T05:54:43.614" v="6065"/>
          <ac:grpSpMkLst>
            <pc:docMk/>
            <pc:sldMk cId="2093456118" sldId="364"/>
            <ac:grpSpMk id="115" creationId="{E2C66829-010C-49BE-87EB-8FAEDFD91EF2}"/>
          </ac:grpSpMkLst>
        </pc:grpChg>
        <pc:grpChg chg="ord">
          <ac:chgData name="li bo" userId="86e360d6c7446f46" providerId="LiveId" clId="{D3748BA8-D1C3-4AAF-874B-4393CB89F2FD}" dt="2022-08-16T05:54:51.542" v="6103"/>
          <ac:grpSpMkLst>
            <pc:docMk/>
            <pc:sldMk cId="2093456118" sldId="364"/>
            <ac:grpSpMk id="119" creationId="{F4F2F9DE-FF4B-4D2D-B397-792BFD1A44B9}"/>
          </ac:grpSpMkLst>
        </pc:grpChg>
        <pc:grpChg chg="ord">
          <ac:chgData name="li bo" userId="86e360d6c7446f46" providerId="LiveId" clId="{D3748BA8-D1C3-4AAF-874B-4393CB89F2FD}" dt="2022-08-16T05:54:59.498" v="6140"/>
          <ac:grpSpMkLst>
            <pc:docMk/>
            <pc:sldMk cId="2093456118" sldId="364"/>
            <ac:grpSpMk id="123" creationId="{90F66D66-F318-490C-8A5B-FFCA74115C79}"/>
          </ac:grpSpMkLst>
        </pc:grpChg>
        <pc:grpChg chg="ord">
          <ac:chgData name="li bo" userId="86e360d6c7446f46" providerId="LiveId" clId="{D3748BA8-D1C3-4AAF-874B-4393CB89F2FD}" dt="2022-08-16T05:55:07.827" v="6176"/>
          <ac:grpSpMkLst>
            <pc:docMk/>
            <pc:sldMk cId="2093456118" sldId="364"/>
            <ac:grpSpMk id="127" creationId="{E8C2507F-6216-44B1-AEF7-53EC2AFF7889}"/>
          </ac:grpSpMkLst>
        </pc:grpChg>
        <pc:grpChg chg="ord">
          <ac:chgData name="li bo" userId="86e360d6c7446f46" providerId="LiveId" clId="{D3748BA8-D1C3-4AAF-874B-4393CB89F2FD}" dt="2022-08-16T05:55:19.623" v="6228"/>
          <ac:grpSpMkLst>
            <pc:docMk/>
            <pc:sldMk cId="2093456118" sldId="364"/>
            <ac:grpSpMk id="131" creationId="{8686C35C-8EB3-4A74-978B-EC219165B3C9}"/>
          </ac:grpSpMkLst>
        </pc:grpChg>
        <pc:grpChg chg="mod ord">
          <ac:chgData name="li bo" userId="86e360d6c7446f46" providerId="LiveId" clId="{D3748BA8-D1C3-4AAF-874B-4393CB89F2FD}" dt="2022-08-16T06:03:03.709" v="6366" actId="1076"/>
          <ac:grpSpMkLst>
            <pc:docMk/>
            <pc:sldMk cId="2093456118" sldId="364"/>
            <ac:grpSpMk id="135" creationId="{F4CACF16-3A8A-4C28-843C-8C6C0D932209}"/>
          </ac:grpSpMkLst>
        </pc:grpChg>
        <pc:grpChg chg="ord">
          <ac:chgData name="li bo" userId="86e360d6c7446f46" providerId="LiveId" clId="{D3748BA8-D1C3-4AAF-874B-4393CB89F2FD}" dt="2022-08-16T06:03:41.048" v="6402"/>
          <ac:grpSpMkLst>
            <pc:docMk/>
            <pc:sldMk cId="2093456118" sldId="364"/>
            <ac:grpSpMk id="139" creationId="{1C6B55E2-3BE0-45B8-8135-880108BEDD1D}"/>
          </ac:grpSpMkLst>
        </pc:grpChg>
        <pc:grpChg chg="ord">
          <ac:chgData name="li bo" userId="86e360d6c7446f46" providerId="LiveId" clId="{D3748BA8-D1C3-4AAF-874B-4393CB89F2FD}" dt="2022-08-16T06:03:49.853" v="6441"/>
          <ac:grpSpMkLst>
            <pc:docMk/>
            <pc:sldMk cId="2093456118" sldId="364"/>
            <ac:grpSpMk id="143" creationId="{AAFD5CCC-24D9-4F46-A6D0-3A122B1F58B7}"/>
          </ac:grpSpMkLst>
        </pc:grpChg>
        <pc:grpChg chg="ord">
          <ac:chgData name="li bo" userId="86e360d6c7446f46" providerId="LiveId" clId="{D3748BA8-D1C3-4AAF-874B-4393CB89F2FD}" dt="2022-08-16T06:03:57.261" v="6479"/>
          <ac:grpSpMkLst>
            <pc:docMk/>
            <pc:sldMk cId="2093456118" sldId="364"/>
            <ac:grpSpMk id="147" creationId="{C77BBE13-35D6-4483-8A75-4A66CF9349F0}"/>
          </ac:grpSpMkLst>
        </pc:grpChg>
        <pc:grpChg chg="ord">
          <ac:chgData name="li bo" userId="86e360d6c7446f46" providerId="LiveId" clId="{D3748BA8-D1C3-4AAF-874B-4393CB89F2FD}" dt="2022-08-16T06:04:06.888" v="6516"/>
          <ac:grpSpMkLst>
            <pc:docMk/>
            <pc:sldMk cId="2093456118" sldId="364"/>
            <ac:grpSpMk id="151" creationId="{4D497BB1-6A6B-4A75-9A33-A3CE4976ACA3}"/>
          </ac:grpSpMkLst>
        </pc:grpChg>
        <pc:picChg chg="del mod topLvl">
          <ac:chgData name="li bo" userId="86e360d6c7446f46" providerId="LiveId" clId="{D3748BA8-D1C3-4AAF-874B-4393CB89F2FD}" dt="2022-08-16T04:45:08.514" v="5235" actId="478"/>
          <ac:picMkLst>
            <pc:docMk/>
            <pc:sldMk cId="2093456118" sldId="364"/>
            <ac:picMk id="11" creationId="{4F2F2AB1-D6A0-425B-AD48-468B465D2F8C}"/>
          </ac:picMkLst>
        </pc:picChg>
        <pc:picChg chg="del mod topLvl">
          <ac:chgData name="li bo" userId="86e360d6c7446f46" providerId="LiveId" clId="{D3748BA8-D1C3-4AAF-874B-4393CB89F2FD}" dt="2022-08-16T04:40:33.199" v="4901" actId="478"/>
          <ac:picMkLst>
            <pc:docMk/>
            <pc:sldMk cId="2093456118" sldId="364"/>
            <ac:picMk id="15" creationId="{DDDBFBB9-7696-476F-A199-62FA6716CD01}"/>
          </ac:picMkLst>
        </pc:picChg>
        <pc:picChg chg="del mod topLvl">
          <ac:chgData name="li bo" userId="86e360d6c7446f46" providerId="LiveId" clId="{D3748BA8-D1C3-4AAF-874B-4393CB89F2FD}" dt="2022-08-16T04:40:39.417" v="4936" actId="478"/>
          <ac:picMkLst>
            <pc:docMk/>
            <pc:sldMk cId="2093456118" sldId="364"/>
            <ac:picMk id="16" creationId="{7523EB20-3DA4-4631-A1B4-587328B507B7}"/>
          </ac:picMkLst>
        </pc:picChg>
        <pc:picChg chg="del mod topLvl">
          <ac:chgData name="li bo" userId="86e360d6c7446f46" providerId="LiveId" clId="{D3748BA8-D1C3-4AAF-874B-4393CB89F2FD}" dt="2022-08-16T04:40:45.199" v="4970" actId="478"/>
          <ac:picMkLst>
            <pc:docMk/>
            <pc:sldMk cId="2093456118" sldId="364"/>
            <ac:picMk id="17" creationId="{54A1A67B-242E-4FBB-B706-93408FBE3503}"/>
          </ac:picMkLst>
        </pc:picChg>
        <pc:picChg chg="del mod topLvl">
          <ac:chgData name="li bo" userId="86e360d6c7446f46" providerId="LiveId" clId="{D3748BA8-D1C3-4AAF-874B-4393CB89F2FD}" dt="2022-08-16T04:40:50.710" v="5003" actId="478"/>
          <ac:picMkLst>
            <pc:docMk/>
            <pc:sldMk cId="2093456118" sldId="364"/>
            <ac:picMk id="18" creationId="{4E2BEB53-3470-418D-969A-A506FEDD9A47}"/>
          </ac:picMkLst>
        </pc:picChg>
        <pc:picChg chg="mod topLvl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19" creationId="{C0C98D5F-7A01-457C-9C81-4051A9C887D3}"/>
          </ac:picMkLst>
        </pc:picChg>
        <pc:picChg chg="add del mod">
          <ac:chgData name="li bo" userId="86e360d6c7446f46" providerId="LiveId" clId="{D3748BA8-D1C3-4AAF-874B-4393CB89F2FD}" dt="2022-08-16T04:39:24.690" v="4861"/>
          <ac:picMkLst>
            <pc:docMk/>
            <pc:sldMk cId="2093456118" sldId="364"/>
            <ac:picMk id="27" creationId="{EFCD5386-DBBD-4DA9-8427-5A533B6FE25E}"/>
          </ac:picMkLst>
        </pc:picChg>
        <pc:picChg chg="add del mod">
          <ac:chgData name="li bo" userId="86e360d6c7446f46" providerId="LiveId" clId="{D3748BA8-D1C3-4AAF-874B-4393CB89F2FD}" dt="2022-08-16T04:41:08.543" v="5031" actId="478"/>
          <ac:picMkLst>
            <pc:docMk/>
            <pc:sldMk cId="2093456118" sldId="364"/>
            <ac:picMk id="32" creationId="{635BDB20-8C5A-4C1D-9C51-6EC5E11A002C}"/>
          </ac:picMkLst>
        </pc:picChg>
        <pc:picChg chg="add del mod">
          <ac:chgData name="li bo" userId="86e360d6c7446f46" providerId="LiveId" clId="{D3748BA8-D1C3-4AAF-874B-4393CB89F2FD}" dt="2022-08-16T04:41:14.996" v="5057" actId="478"/>
          <ac:picMkLst>
            <pc:docMk/>
            <pc:sldMk cId="2093456118" sldId="364"/>
            <ac:picMk id="33" creationId="{E5896C79-E124-44AE-BAB3-8E8E7003885D}"/>
          </ac:picMkLst>
        </pc:picChg>
        <pc:picChg chg="add del mod">
          <ac:chgData name="li bo" userId="86e360d6c7446f46" providerId="LiveId" clId="{D3748BA8-D1C3-4AAF-874B-4393CB89F2FD}" dt="2022-08-16T04:41:20.809" v="5082" actId="478"/>
          <ac:picMkLst>
            <pc:docMk/>
            <pc:sldMk cId="2093456118" sldId="364"/>
            <ac:picMk id="34" creationId="{D13722AB-9C20-4102-8567-879F831A7E1A}"/>
          </ac:picMkLst>
        </pc:picChg>
        <pc:picChg chg="add del mod">
          <ac:chgData name="li bo" userId="86e360d6c7446f46" providerId="LiveId" clId="{D3748BA8-D1C3-4AAF-874B-4393CB89F2FD}" dt="2022-08-16T04:41:25.731" v="5106" actId="478"/>
          <ac:picMkLst>
            <pc:docMk/>
            <pc:sldMk cId="2093456118" sldId="364"/>
            <ac:picMk id="35" creationId="{9A7001FC-F7FB-49CD-90CA-DACE33C0B754}"/>
          </ac:picMkLst>
        </pc:picChg>
        <pc:picChg chg="add mo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36" creationId="{471A9AB1-BE55-4232-8513-B27CCA2623D7}"/>
          </ac:picMkLst>
        </pc:picChg>
        <pc:picChg chg="add mo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41" creationId="{2C5BA3C9-AA37-4E13-BF29-F5E9F6E1CC50}"/>
          </ac:picMkLst>
        </pc:picChg>
        <pc:picChg chg="add mo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42" creationId="{77FBEF7E-D8D9-4E90-AA1F-22B84F1F2020}"/>
          </ac:picMkLst>
        </pc:picChg>
        <pc:picChg chg="add mo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43" creationId="{4CF733E4-E431-44B6-89B4-E37FDD551E81}"/>
          </ac:picMkLst>
        </pc:picChg>
        <pc:picChg chg="add mo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44" creationId="{A8499D91-F899-4046-B8C3-5B6ED4D30B24}"/>
          </ac:picMkLst>
        </pc:picChg>
        <pc:picChg chg="add mo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45" creationId="{E7DF8AEB-8752-4DE5-B857-8F5D166B3DC6}"/>
          </ac:picMkLst>
        </pc:picChg>
        <pc:picChg chg="mod or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47" creationId="{26797CD0-250A-4E65-A348-7C31804B8D42}"/>
          </ac:picMkLst>
        </pc:picChg>
        <pc:picChg chg="mod or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49" creationId="{967999EC-9162-446A-B8CE-45114D233A50}"/>
          </ac:picMkLst>
        </pc:picChg>
        <pc:picChg chg="mod or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51" creationId="{CEE575AC-AE61-46C6-92A9-DA50FA108D99}"/>
          </ac:picMkLst>
        </pc:picChg>
        <pc:picChg chg="mod ord">
          <ac:chgData name="li bo" userId="86e360d6c7446f46" providerId="LiveId" clId="{D3748BA8-D1C3-4AAF-874B-4393CB89F2FD}" dt="2022-08-16T04:42:35.336" v="5146" actId="164"/>
          <ac:picMkLst>
            <pc:docMk/>
            <pc:sldMk cId="2093456118" sldId="364"/>
            <ac:picMk id="53" creationId="{7E3BE7FF-1F3F-483B-AB0C-D8D774A8DAB1}"/>
          </ac:picMkLst>
        </pc:picChg>
        <pc:picChg chg="del mod ord">
          <ac:chgData name="li bo" userId="86e360d6c7446f46" providerId="LiveId" clId="{D3748BA8-D1C3-4AAF-874B-4393CB89F2FD}" dt="2022-08-16T05:21:24.346" v="5408" actId="478"/>
          <ac:picMkLst>
            <pc:docMk/>
            <pc:sldMk cId="2093456118" sldId="364"/>
            <ac:picMk id="55" creationId="{FB7789C4-2851-4497-A9E0-4D2B105BFCB4}"/>
          </ac:picMkLst>
        </pc:picChg>
        <pc:picChg chg="del mod ord">
          <ac:chgData name="li bo" userId="86e360d6c7446f46" providerId="LiveId" clId="{D3748BA8-D1C3-4AAF-874B-4393CB89F2FD}" dt="2022-08-16T05:21:39.792" v="5447" actId="478"/>
          <ac:picMkLst>
            <pc:docMk/>
            <pc:sldMk cId="2093456118" sldId="364"/>
            <ac:picMk id="57" creationId="{6BF93D3F-3D9B-4684-9221-DEBC9110E5F0}"/>
          </ac:picMkLst>
        </pc:picChg>
        <pc:picChg chg="del mod ord">
          <ac:chgData name="li bo" userId="86e360d6c7446f46" providerId="LiveId" clId="{D3748BA8-D1C3-4AAF-874B-4393CB89F2FD}" dt="2022-08-16T05:21:46.331" v="5484" actId="478"/>
          <ac:picMkLst>
            <pc:docMk/>
            <pc:sldMk cId="2093456118" sldId="364"/>
            <ac:picMk id="59" creationId="{8F01ADAE-8DBE-4672-89CB-51BF287A6479}"/>
          </ac:picMkLst>
        </pc:picChg>
        <pc:picChg chg="del mod ord">
          <ac:chgData name="li bo" userId="86e360d6c7446f46" providerId="LiveId" clId="{D3748BA8-D1C3-4AAF-874B-4393CB89F2FD}" dt="2022-08-16T05:21:54.144" v="5520" actId="478"/>
          <ac:picMkLst>
            <pc:docMk/>
            <pc:sldMk cId="2093456118" sldId="364"/>
            <ac:picMk id="61" creationId="{17DD1D83-AADB-4FA9-BCC7-7A943F4907D2}"/>
          </ac:picMkLst>
        </pc:picChg>
        <pc:picChg chg="del mod ord">
          <ac:chgData name="li bo" userId="86e360d6c7446f46" providerId="LiveId" clId="{D3748BA8-D1C3-4AAF-874B-4393CB89F2FD}" dt="2022-08-16T05:55:19.608" v="6227" actId="478"/>
          <ac:picMkLst>
            <pc:docMk/>
            <pc:sldMk cId="2093456118" sldId="364"/>
            <ac:picMk id="94" creationId="{65BF5A52-FDA2-4D50-8AB2-460E68879726}"/>
          </ac:picMkLst>
        </pc:picChg>
        <pc:picChg chg="del mod ord">
          <ac:chgData name="li bo" userId="86e360d6c7446f46" providerId="LiveId" clId="{D3748BA8-D1C3-4AAF-874B-4393CB89F2FD}" dt="2022-08-16T05:54:43.614" v="6064" actId="478"/>
          <ac:picMkLst>
            <pc:docMk/>
            <pc:sldMk cId="2093456118" sldId="364"/>
            <ac:picMk id="98" creationId="{3ACC6127-4480-4A38-AD67-D15CE0C87E1A}"/>
          </ac:picMkLst>
        </pc:picChg>
        <pc:picChg chg="del mod ord">
          <ac:chgData name="li bo" userId="86e360d6c7446f46" providerId="LiveId" clId="{D3748BA8-D1C3-4AAF-874B-4393CB89F2FD}" dt="2022-08-16T05:54:51.526" v="6102" actId="478"/>
          <ac:picMkLst>
            <pc:docMk/>
            <pc:sldMk cId="2093456118" sldId="364"/>
            <ac:picMk id="102" creationId="{4633103F-F9E9-45FB-962A-CD1B6DA00996}"/>
          </ac:picMkLst>
        </pc:picChg>
        <pc:picChg chg="del mod ord">
          <ac:chgData name="li bo" userId="86e360d6c7446f46" providerId="LiveId" clId="{D3748BA8-D1C3-4AAF-874B-4393CB89F2FD}" dt="2022-08-16T05:54:59.475" v="6139" actId="478"/>
          <ac:picMkLst>
            <pc:docMk/>
            <pc:sldMk cId="2093456118" sldId="364"/>
            <ac:picMk id="106" creationId="{27D5073C-0B21-45F2-B81F-6FCF0A2CB76E}"/>
          </ac:picMkLst>
        </pc:picChg>
        <pc:picChg chg="del mod ord">
          <ac:chgData name="li bo" userId="86e360d6c7446f46" providerId="LiveId" clId="{D3748BA8-D1C3-4AAF-874B-4393CB89F2FD}" dt="2022-08-16T05:55:07.812" v="6175" actId="478"/>
          <ac:picMkLst>
            <pc:docMk/>
            <pc:sldMk cId="2093456118" sldId="364"/>
            <ac:picMk id="110" creationId="{35F1DFBC-30D7-4865-8633-19EA80FED957}"/>
          </ac:picMkLst>
        </pc:picChg>
        <pc:picChg chg="del mod ord">
          <ac:chgData name="li bo" userId="86e360d6c7446f46" providerId="LiveId" clId="{D3748BA8-D1C3-4AAF-874B-4393CB89F2FD}" dt="2022-08-16T06:03:41.032" v="6401" actId="478"/>
          <ac:picMkLst>
            <pc:docMk/>
            <pc:sldMk cId="2093456118" sldId="364"/>
            <ac:picMk id="114" creationId="{7EB7F38D-AFF0-4252-B8E2-1D4B2343EB28}"/>
          </ac:picMkLst>
        </pc:picChg>
        <pc:picChg chg="del mod ord">
          <ac:chgData name="li bo" userId="86e360d6c7446f46" providerId="LiveId" clId="{D3748BA8-D1C3-4AAF-874B-4393CB89F2FD}" dt="2022-08-16T06:03:49.837" v="6440" actId="478"/>
          <ac:picMkLst>
            <pc:docMk/>
            <pc:sldMk cId="2093456118" sldId="364"/>
            <ac:picMk id="118" creationId="{E665B807-73E6-4C58-9F10-55E959CBBF2A}"/>
          </ac:picMkLst>
        </pc:picChg>
        <pc:picChg chg="del mod ord">
          <ac:chgData name="li bo" userId="86e360d6c7446f46" providerId="LiveId" clId="{D3748BA8-D1C3-4AAF-874B-4393CB89F2FD}" dt="2022-08-16T06:03:57.261" v="6478" actId="478"/>
          <ac:picMkLst>
            <pc:docMk/>
            <pc:sldMk cId="2093456118" sldId="364"/>
            <ac:picMk id="122" creationId="{CA39880E-5763-43EA-9182-9BFAEE71E5F9}"/>
          </ac:picMkLst>
        </pc:picChg>
        <pc:picChg chg="del mod ord">
          <ac:chgData name="li bo" userId="86e360d6c7446f46" providerId="LiveId" clId="{D3748BA8-D1C3-4AAF-874B-4393CB89F2FD}" dt="2022-08-16T06:04:06.888" v="6515" actId="478"/>
          <ac:picMkLst>
            <pc:docMk/>
            <pc:sldMk cId="2093456118" sldId="364"/>
            <ac:picMk id="126" creationId="{75553FDF-DB24-4044-ACBD-868C3A2B4799}"/>
          </ac:picMkLst>
        </pc:picChg>
        <pc:picChg chg="del mod ord">
          <ac:chgData name="li bo" userId="86e360d6c7446f46" providerId="LiveId" clId="{D3748BA8-D1C3-4AAF-874B-4393CB89F2FD}" dt="2022-08-16T05:55:40.879" v="6280" actId="478"/>
          <ac:picMkLst>
            <pc:docMk/>
            <pc:sldMk cId="2093456118" sldId="364"/>
            <ac:picMk id="130" creationId="{9A4ACAB5-BCEE-45F4-9792-49F127ECBA28}"/>
          </ac:picMkLst>
        </pc:picChg>
        <pc:picChg chg="mod ord">
          <ac:chgData name="li bo" userId="86e360d6c7446f46" providerId="LiveId" clId="{D3748BA8-D1C3-4AAF-874B-4393CB89F2FD}" dt="2022-08-16T05:55:47.330" v="6286" actId="1076"/>
          <ac:picMkLst>
            <pc:docMk/>
            <pc:sldMk cId="2093456118" sldId="364"/>
            <ac:picMk id="134" creationId="{BD887AA0-A84F-4660-AD8B-16B1D8787013}"/>
          </ac:picMkLst>
        </pc:picChg>
        <pc:picChg chg="mod ord">
          <ac:chgData name="li bo" userId="86e360d6c7446f46" providerId="LiveId" clId="{D3748BA8-D1C3-4AAF-874B-4393CB89F2FD}" dt="2022-08-16T06:03:43.628" v="6406" actId="1076"/>
          <ac:picMkLst>
            <pc:docMk/>
            <pc:sldMk cId="2093456118" sldId="364"/>
            <ac:picMk id="138" creationId="{71F46CC0-AC32-48EB-A902-0188C63B1458}"/>
          </ac:picMkLst>
        </pc:picChg>
        <pc:picChg chg="mod ord">
          <ac:chgData name="li bo" userId="86e360d6c7446f46" providerId="LiveId" clId="{D3748BA8-D1C3-4AAF-874B-4393CB89F2FD}" dt="2022-08-16T06:03:51.658" v="6445" actId="1076"/>
          <ac:picMkLst>
            <pc:docMk/>
            <pc:sldMk cId="2093456118" sldId="364"/>
            <ac:picMk id="142" creationId="{CDF29A46-D33F-4AB8-87B1-9E00FAC12CEF}"/>
          </ac:picMkLst>
        </pc:picChg>
        <pc:picChg chg="mod ord">
          <ac:chgData name="li bo" userId="86e360d6c7446f46" providerId="LiveId" clId="{D3748BA8-D1C3-4AAF-874B-4393CB89F2FD}" dt="2022-08-16T06:03:58.460" v="6483" actId="1076"/>
          <ac:picMkLst>
            <pc:docMk/>
            <pc:sldMk cId="2093456118" sldId="364"/>
            <ac:picMk id="146" creationId="{B2CF0060-F427-4A47-A3C6-E090855E15A5}"/>
          </ac:picMkLst>
        </pc:picChg>
        <pc:picChg chg="mod ord">
          <ac:chgData name="li bo" userId="86e360d6c7446f46" providerId="LiveId" clId="{D3748BA8-D1C3-4AAF-874B-4393CB89F2FD}" dt="2022-08-16T06:04:10.788" v="6520" actId="1076"/>
          <ac:picMkLst>
            <pc:docMk/>
            <pc:sldMk cId="2093456118" sldId="364"/>
            <ac:picMk id="150" creationId="{2AE5C586-6667-44F4-A4E7-1D36866C6216}"/>
          </ac:picMkLst>
        </pc:picChg>
        <pc:cxnChg chg="mod topLvl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8" creationId="{7FE19E4A-C83D-42BE-B82E-737D19426BA8}"/>
          </ac:cxnSpMkLst>
        </pc:cxnChg>
        <pc:cxnChg chg="mod topLvl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12" creationId="{A6E91EE4-BE39-477C-9E00-90330D5753E0}"/>
          </ac:cxnSpMkLst>
        </pc:cxnChg>
        <pc:cxnChg chg="mod topLvl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13" creationId="{F75573B5-6456-48D5-BAD4-28B67CFE0DBA}"/>
          </ac:cxnSpMkLst>
        </pc:cxnChg>
        <pc:cxnChg chg="mod topLvl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14" creationId="{40810921-AD54-4251-9121-9FFF497FC0C0}"/>
          </ac:cxnSpMkLst>
        </pc:cxnChg>
        <pc:cxnChg chg="add mod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62" creationId="{1629D7BA-A476-49BA-8B2B-37BB82B1B0A9}"/>
          </ac:cxnSpMkLst>
        </pc:cxnChg>
        <pc:cxnChg chg="add mod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65" creationId="{1F77C39F-9F0C-4147-AF0F-C4EFBD91B562}"/>
          </ac:cxnSpMkLst>
        </pc:cxnChg>
        <pc:cxnChg chg="add mod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68" creationId="{E2A6A5AD-3DA6-4E32-99A2-9EB42C487947}"/>
          </ac:cxnSpMkLst>
        </pc:cxnChg>
        <pc:cxnChg chg="add mod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74" creationId="{6DD3A1FD-874F-46D7-9684-1EB7088214B2}"/>
          </ac:cxnSpMkLst>
        </pc:cxnChg>
        <pc:cxnChg chg="add mod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77" creationId="{EBF085E3-6D8D-4F71-A07D-2E89BD513598}"/>
          </ac:cxnSpMkLst>
        </pc:cxnChg>
        <pc:cxnChg chg="add mod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81" creationId="{70151311-6800-4A89-8F8E-F03C9E4AD478}"/>
          </ac:cxnSpMkLst>
        </pc:cxnChg>
        <pc:cxnChg chg="add mod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84" creationId="{32D94CC2-49A4-42EE-818C-B885DE9C32C6}"/>
          </ac:cxnSpMkLst>
        </pc:cxnChg>
        <pc:cxnChg chg="add mod">
          <ac:chgData name="li bo" userId="86e360d6c7446f46" providerId="LiveId" clId="{D3748BA8-D1C3-4AAF-874B-4393CB89F2FD}" dt="2022-08-16T04:42:35.336" v="5146" actId="164"/>
          <ac:cxnSpMkLst>
            <pc:docMk/>
            <pc:sldMk cId="2093456118" sldId="364"/>
            <ac:cxnSpMk id="88" creationId="{956EDC5C-72D5-457B-A3D7-6E53C3359B7E}"/>
          </ac:cxnSpMkLst>
        </pc:cxnChg>
      </pc:sldChg>
      <pc:sldChg chg="addSp delSp modSp add mod modAnim">
        <pc:chgData name="li bo" userId="86e360d6c7446f46" providerId="LiveId" clId="{D3748BA8-D1C3-4AAF-874B-4393CB89F2FD}" dt="2022-09-20T15:03:44.191" v="22398" actId="962"/>
        <pc:sldMkLst>
          <pc:docMk/>
          <pc:sldMk cId="2094568974" sldId="365"/>
        </pc:sldMkLst>
        <pc:spChg chg="mod">
          <ac:chgData name="li bo" userId="86e360d6c7446f46" providerId="LiveId" clId="{D3748BA8-D1C3-4AAF-874B-4393CB89F2FD}" dt="2022-08-16T07:24:13.788" v="8303" actId="20577"/>
          <ac:spMkLst>
            <pc:docMk/>
            <pc:sldMk cId="2094568974" sldId="365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7:58:44.459" v="9021" actId="14100"/>
          <ac:spMkLst>
            <pc:docMk/>
            <pc:sldMk cId="2094568974" sldId="365"/>
            <ac:spMk id="3" creationId="{400792E5-9ED7-46C4-9C77-27C8DA7ECC9A}"/>
          </ac:spMkLst>
        </pc:spChg>
        <pc:spChg chg="del ord">
          <ac:chgData name="li bo" userId="86e360d6c7446f46" providerId="LiveId" clId="{D3748BA8-D1C3-4AAF-874B-4393CB89F2FD}" dt="2022-08-16T07:15:16.072" v="7978" actId="478"/>
          <ac:spMkLst>
            <pc:docMk/>
            <pc:sldMk cId="2094568974" sldId="365"/>
            <ac:spMk id="56" creationId="{3B43E7D2-6924-4D82-9C09-A5CD75F94C53}"/>
          </ac:spMkLst>
        </pc:spChg>
        <pc:spChg chg="del ord">
          <ac:chgData name="li bo" userId="86e360d6c7446f46" providerId="LiveId" clId="{D3748BA8-D1C3-4AAF-874B-4393CB89F2FD}" dt="2022-08-16T07:15:23.252" v="8000" actId="478"/>
          <ac:spMkLst>
            <pc:docMk/>
            <pc:sldMk cId="2094568974" sldId="365"/>
            <ac:spMk id="60" creationId="{DC8D4DFF-EF26-4ED9-B304-054744B38D4A}"/>
          </ac:spMkLst>
        </pc:spChg>
        <pc:spChg chg="del ord">
          <ac:chgData name="li bo" userId="86e360d6c7446f46" providerId="LiveId" clId="{D3748BA8-D1C3-4AAF-874B-4393CB89F2FD}" dt="2022-08-16T07:15:34.569" v="8021" actId="478"/>
          <ac:spMkLst>
            <pc:docMk/>
            <pc:sldMk cId="2094568974" sldId="365"/>
            <ac:spMk id="64" creationId="{FE155C40-2910-47BB-82AC-3219920E0B73}"/>
          </ac:spMkLst>
        </pc:spChg>
        <pc:spChg chg="del ord">
          <ac:chgData name="li bo" userId="86e360d6c7446f46" providerId="LiveId" clId="{D3748BA8-D1C3-4AAF-874B-4393CB89F2FD}" dt="2022-08-16T07:15:40.973" v="8040" actId="478"/>
          <ac:spMkLst>
            <pc:docMk/>
            <pc:sldMk cId="2094568974" sldId="365"/>
            <ac:spMk id="68" creationId="{AF8D114E-4902-4C9E-856F-6588EE4A47E8}"/>
          </ac:spMkLst>
        </pc:spChg>
        <pc:spChg chg="del ord">
          <ac:chgData name="li bo" userId="86e360d6c7446f46" providerId="LiveId" clId="{D3748BA8-D1C3-4AAF-874B-4393CB89F2FD}" dt="2022-08-16T07:22:40.790" v="8228" actId="478"/>
          <ac:spMkLst>
            <pc:docMk/>
            <pc:sldMk cId="2094568974" sldId="365"/>
            <ac:spMk id="77" creationId="{AE2CA2C1-E32C-46C6-AA07-4BF922549813}"/>
          </ac:spMkLst>
        </pc:spChg>
        <pc:spChg chg="add del mod ord">
          <ac:chgData name="li bo" userId="86e360d6c7446f46" providerId="LiveId" clId="{D3748BA8-D1C3-4AAF-874B-4393CB89F2FD}" dt="2022-08-16T07:26:10.565" v="8374"/>
          <ac:spMkLst>
            <pc:docMk/>
            <pc:sldMk cId="2094568974" sldId="365"/>
            <ac:spMk id="83" creationId="{583EA262-5D49-449C-86E5-C7E8D1F484E7}"/>
          </ac:spMkLst>
        </pc:spChg>
        <pc:spChg chg="del ord">
          <ac:chgData name="li bo" userId="86e360d6c7446f46" providerId="LiveId" clId="{D3748BA8-D1C3-4AAF-874B-4393CB89F2FD}" dt="2022-08-16T07:35:54.983" v="8652" actId="478"/>
          <ac:spMkLst>
            <pc:docMk/>
            <pc:sldMk cId="2094568974" sldId="365"/>
            <ac:spMk id="87" creationId="{8C935032-3345-4593-AEDA-61DDB2822EB3}"/>
          </ac:spMkLst>
        </pc:spChg>
        <pc:spChg chg="del ord">
          <ac:chgData name="li bo" userId="86e360d6c7446f46" providerId="LiveId" clId="{D3748BA8-D1C3-4AAF-874B-4393CB89F2FD}" dt="2022-08-16T07:37:33.154" v="8677" actId="478"/>
          <ac:spMkLst>
            <pc:docMk/>
            <pc:sldMk cId="2094568974" sldId="365"/>
            <ac:spMk id="91" creationId="{4C77E44E-98E1-4D91-9F3A-690917BE9CB3}"/>
          </ac:spMkLst>
        </pc:spChg>
        <pc:spChg chg="add mod">
          <ac:chgData name="li bo" userId="86e360d6c7446f46" providerId="LiveId" clId="{D3748BA8-D1C3-4AAF-874B-4393CB89F2FD}" dt="2022-08-16T07:58:48.311" v="9022" actId="1076"/>
          <ac:spMkLst>
            <pc:docMk/>
            <pc:sldMk cId="2094568974" sldId="365"/>
            <ac:spMk id="106" creationId="{63F53DA0-AF25-4BC9-99E5-CFCBCD1AA41B}"/>
          </ac:spMkLst>
        </pc:spChg>
        <pc:grpChg chg="add mod">
          <ac:chgData name="li bo" userId="86e360d6c7446f46" providerId="LiveId" clId="{D3748BA8-D1C3-4AAF-874B-4393CB89F2FD}" dt="2022-08-16T07:08:06.337" v="7708" actId="1076"/>
          <ac:grpSpMkLst>
            <pc:docMk/>
            <pc:sldMk cId="2094568974" sldId="365"/>
            <ac:grpSpMk id="45" creationId="{5D0C8583-B5F0-4C99-9016-B5664630FF5E}"/>
          </ac:grpSpMkLst>
        </pc:grpChg>
        <pc:grpChg chg="add mod">
          <ac:chgData name="li bo" userId="86e360d6c7446f46" providerId="LiveId" clId="{D3748BA8-D1C3-4AAF-874B-4393CB89F2FD}" dt="2022-08-16T07:15:28.185" v="8003" actId="1076"/>
          <ac:grpSpMkLst>
            <pc:docMk/>
            <pc:sldMk cId="2094568974" sldId="365"/>
            <ac:grpSpMk id="46" creationId="{8C2BB2C0-29CA-4A1F-8BA7-F37A1AEB6A67}"/>
          </ac:grpSpMkLst>
        </pc:grpChg>
        <pc:grpChg chg="add del mod">
          <ac:chgData name="li bo" userId="86e360d6c7446f46" providerId="LiveId" clId="{D3748BA8-D1C3-4AAF-874B-4393CB89F2FD}" dt="2022-08-16T07:12:42.837" v="7912" actId="478"/>
          <ac:grpSpMkLst>
            <pc:docMk/>
            <pc:sldMk cId="2094568974" sldId="365"/>
            <ac:grpSpMk id="47" creationId="{31E815AB-9A6C-4016-95CE-7C4D77BE9F60}"/>
          </ac:grpSpMkLst>
        </pc:grpChg>
        <pc:grpChg chg="ord">
          <ac:chgData name="li bo" userId="86e360d6c7446f46" providerId="LiveId" clId="{D3748BA8-D1C3-4AAF-874B-4393CB89F2FD}" dt="2022-08-16T07:15:16.072" v="7977"/>
          <ac:grpSpMkLst>
            <pc:docMk/>
            <pc:sldMk cId="2094568974" sldId="365"/>
            <ac:grpSpMk id="59" creationId="{8D6AB7F2-904A-4955-A72E-DB2A547A494F}"/>
          </ac:grpSpMkLst>
        </pc:grpChg>
        <pc:grpChg chg="add mod ord">
          <ac:chgData name="li bo" userId="86e360d6c7446f46" providerId="LiveId" clId="{D3748BA8-D1C3-4AAF-874B-4393CB89F2FD}" dt="2022-08-16T07:26:10.565" v="8374"/>
          <ac:grpSpMkLst>
            <pc:docMk/>
            <pc:sldMk cId="2094568974" sldId="365"/>
            <ac:grpSpMk id="63" creationId="{284E2E45-0D8B-446B-B307-7A227E529626}"/>
          </ac:grpSpMkLst>
        </pc:grpChg>
        <pc:grpChg chg="ord">
          <ac:chgData name="li bo" userId="86e360d6c7446f46" providerId="LiveId" clId="{D3748BA8-D1C3-4AAF-874B-4393CB89F2FD}" dt="2022-08-16T07:15:34.569" v="8020"/>
          <ac:grpSpMkLst>
            <pc:docMk/>
            <pc:sldMk cId="2094568974" sldId="365"/>
            <ac:grpSpMk id="67" creationId="{D79F6D31-57F1-4BAB-AE52-F00B19431A2B}"/>
          </ac:grpSpMkLst>
        </pc:grpChg>
        <pc:grpChg chg="mod ord">
          <ac:chgData name="li bo" userId="86e360d6c7446f46" providerId="LiveId" clId="{D3748BA8-D1C3-4AAF-874B-4393CB89F2FD}" dt="2022-08-16T07:15:55.301" v="8045" actId="1076"/>
          <ac:grpSpMkLst>
            <pc:docMk/>
            <pc:sldMk cId="2094568974" sldId="365"/>
            <ac:grpSpMk id="71" creationId="{12BC13C1-0591-49A9-9545-B762796EA566}"/>
          </ac:grpSpMkLst>
        </pc:grpChg>
        <pc:grpChg chg="ord">
          <ac:chgData name="li bo" userId="86e360d6c7446f46" providerId="LiveId" clId="{D3748BA8-D1C3-4AAF-874B-4393CB89F2FD}" dt="2022-08-16T07:22:40.790" v="8227"/>
          <ac:grpSpMkLst>
            <pc:docMk/>
            <pc:sldMk cId="2094568974" sldId="365"/>
            <ac:grpSpMk id="80" creationId="{B4A7CC44-943D-4912-BA53-3BF1081B838B}"/>
          </ac:grpSpMkLst>
        </pc:grpChg>
        <pc:grpChg chg="mod ord">
          <ac:chgData name="li bo" userId="86e360d6c7446f46" providerId="LiveId" clId="{D3748BA8-D1C3-4AAF-874B-4393CB89F2FD}" dt="2022-08-16T07:26:10.565" v="8374"/>
          <ac:grpSpMkLst>
            <pc:docMk/>
            <pc:sldMk cId="2094568974" sldId="365"/>
            <ac:grpSpMk id="86" creationId="{FD05870E-DD5F-4172-8B89-35984DEFF2CF}"/>
          </ac:grpSpMkLst>
        </pc:grpChg>
        <pc:grpChg chg="ord">
          <ac:chgData name="li bo" userId="86e360d6c7446f46" providerId="LiveId" clId="{D3748BA8-D1C3-4AAF-874B-4393CB89F2FD}" dt="2022-08-16T07:35:54.983" v="8651"/>
          <ac:grpSpMkLst>
            <pc:docMk/>
            <pc:sldMk cId="2094568974" sldId="365"/>
            <ac:grpSpMk id="90" creationId="{3B1CE6B9-B78A-458E-8B49-7E4D81BF4256}"/>
          </ac:grpSpMkLst>
        </pc:grpChg>
        <pc:grpChg chg="ord">
          <ac:chgData name="li bo" userId="86e360d6c7446f46" providerId="LiveId" clId="{D3748BA8-D1C3-4AAF-874B-4393CB89F2FD}" dt="2022-08-16T07:37:33.154" v="8676"/>
          <ac:grpSpMkLst>
            <pc:docMk/>
            <pc:sldMk cId="2094568974" sldId="365"/>
            <ac:grpSpMk id="94" creationId="{102C2BB0-4C70-48CD-9099-25686B20274D}"/>
          </ac:grpSpMkLst>
        </pc:grpChg>
        <pc:picChg chg="del mod">
          <ac:chgData name="li bo" userId="86e360d6c7446f46" providerId="LiveId" clId="{D3748BA8-D1C3-4AAF-874B-4393CB89F2FD}" dt="2022-08-16T06:47:17.673" v="7248" actId="478"/>
          <ac:picMkLst>
            <pc:docMk/>
            <pc:sldMk cId="2094568974" sldId="365"/>
            <ac:picMk id="5" creationId="{2F679852-B10A-4E66-B5F0-57F43B67C074}"/>
          </ac:picMkLst>
        </pc:picChg>
        <pc:picChg chg="mod ord">
          <ac:chgData name="li bo" userId="86e360d6c7446f46" providerId="LiveId" clId="{D3748BA8-D1C3-4AAF-874B-4393CB89F2FD}" dt="2022-09-20T15:03:44.191" v="22398" actId="962"/>
          <ac:picMkLst>
            <pc:docMk/>
            <pc:sldMk cId="2094568974" sldId="365"/>
            <ac:picMk id="6" creationId="{450DF1B5-3352-4D71-8F13-4C35FE47729A}"/>
          </ac:picMkLst>
        </pc:picChg>
        <pc:picChg chg="del mod ord">
          <ac:chgData name="li bo" userId="86e360d6c7446f46" providerId="LiveId" clId="{D3748BA8-D1C3-4AAF-874B-4393CB89F2FD}" dt="2022-08-16T06:47:32.816" v="7263" actId="478"/>
          <ac:picMkLst>
            <pc:docMk/>
            <pc:sldMk cId="2094568974" sldId="365"/>
            <ac:picMk id="7" creationId="{F4D818D0-C9AD-47AB-AF79-48B526DFBA08}"/>
          </ac:picMkLst>
        </pc:picChg>
        <pc:picChg chg="del mod ord">
          <ac:chgData name="li bo" userId="86e360d6c7446f46" providerId="LiveId" clId="{D3748BA8-D1C3-4AAF-874B-4393CB89F2FD}" dt="2022-08-16T06:49:38.207" v="7343" actId="478"/>
          <ac:picMkLst>
            <pc:docMk/>
            <pc:sldMk cId="2094568974" sldId="365"/>
            <ac:picMk id="9" creationId="{DC5ACEF2-EFB1-4A34-BC35-C2BCE7FB2C7F}"/>
          </ac:picMkLst>
        </pc:picChg>
        <pc:picChg chg="del mod ord">
          <ac:chgData name="li bo" userId="86e360d6c7446f46" providerId="LiveId" clId="{D3748BA8-D1C3-4AAF-874B-4393CB89F2FD}" dt="2022-08-16T06:49:44.688" v="7357" actId="478"/>
          <ac:picMkLst>
            <pc:docMk/>
            <pc:sldMk cId="2094568974" sldId="365"/>
            <ac:picMk id="11" creationId="{0E744C7E-0019-44A1-A0C8-402970A2491F}"/>
          </ac:picMkLst>
        </pc:picChg>
        <pc:picChg chg="del mod ord">
          <ac:chgData name="li bo" userId="86e360d6c7446f46" providerId="LiveId" clId="{D3748BA8-D1C3-4AAF-874B-4393CB89F2FD}" dt="2022-08-16T07:01:24.660" v="7468" actId="478"/>
          <ac:picMkLst>
            <pc:docMk/>
            <pc:sldMk cId="2094568974" sldId="365"/>
            <ac:picMk id="13" creationId="{13C44F05-CACC-43EE-AF6B-BCFB0845E72D}"/>
          </ac:picMkLst>
        </pc:picChg>
        <pc:picChg chg="add del mod">
          <ac:chgData name="li bo" userId="86e360d6c7446f46" providerId="LiveId" clId="{D3748BA8-D1C3-4AAF-874B-4393CB89F2FD}" dt="2022-08-16T07:00:23.178" v="7437" actId="478"/>
          <ac:picMkLst>
            <pc:docMk/>
            <pc:sldMk cId="2094568974" sldId="365"/>
            <ac:picMk id="14" creationId="{5EA80CAC-0E33-436A-9CC3-8D413C4B16A1}"/>
          </ac:picMkLst>
        </pc:picChg>
        <pc:picChg chg="del mod ord">
          <ac:chgData name="li bo" userId="86e360d6c7446f46" providerId="LiveId" clId="{D3748BA8-D1C3-4AAF-874B-4393CB89F2FD}" dt="2022-08-16T07:00:46.231" v="7451" actId="478"/>
          <ac:picMkLst>
            <pc:docMk/>
            <pc:sldMk cId="2094568974" sldId="365"/>
            <ac:picMk id="16" creationId="{3597A8B7-F9FB-441C-9365-6DE98083B047}"/>
          </ac:picMkLst>
        </pc:picChg>
        <pc:picChg chg="del mod ord">
          <ac:chgData name="li bo" userId="86e360d6c7446f46" providerId="LiveId" clId="{D3748BA8-D1C3-4AAF-874B-4393CB89F2FD}" dt="2022-08-16T07:15:34.569" v="8018" actId="478"/>
          <ac:picMkLst>
            <pc:docMk/>
            <pc:sldMk cId="2094568974" sldId="365"/>
            <ac:picMk id="18" creationId="{785ACF77-B5FC-46E4-8735-E4D3F888DB41}"/>
          </ac:picMkLst>
        </pc:picChg>
        <pc:picChg chg="add del mod ord">
          <ac:chgData name="li bo" userId="86e360d6c7446f46" providerId="LiveId" clId="{D3748BA8-D1C3-4AAF-874B-4393CB89F2FD}" dt="2022-08-16T07:15:16.072" v="7974" actId="478"/>
          <ac:picMkLst>
            <pc:docMk/>
            <pc:sldMk cId="2094568974" sldId="365"/>
            <ac:picMk id="20" creationId="{161CB093-6899-4D63-A3B8-57B8CA6CFB73}"/>
          </ac:picMkLst>
        </pc:picChg>
        <pc:picChg chg="del mod ord">
          <ac:chgData name="li bo" userId="86e360d6c7446f46" providerId="LiveId" clId="{D3748BA8-D1C3-4AAF-874B-4393CB89F2FD}" dt="2022-08-16T07:02:14.647" v="7504"/>
          <ac:picMkLst>
            <pc:docMk/>
            <pc:sldMk cId="2094568974" sldId="365"/>
            <ac:picMk id="22" creationId="{724B8A5E-21FF-4449-93E3-0A69C132BC54}"/>
          </ac:picMkLst>
        </pc:picChg>
        <pc:picChg chg="del mod">
          <ac:chgData name="li bo" userId="86e360d6c7446f46" providerId="LiveId" clId="{D3748BA8-D1C3-4AAF-874B-4393CB89F2FD}" dt="2022-08-16T07:03:01.034" v="7524" actId="478"/>
          <ac:picMkLst>
            <pc:docMk/>
            <pc:sldMk cId="2094568974" sldId="365"/>
            <ac:picMk id="24" creationId="{3781C21D-B107-4163-AFC5-F2B3607C5EB8}"/>
          </ac:picMkLst>
        </pc:picChg>
        <pc:picChg chg="del mod ord">
          <ac:chgData name="li bo" userId="86e360d6c7446f46" providerId="LiveId" clId="{D3748BA8-D1C3-4AAF-874B-4393CB89F2FD}" dt="2022-08-16T07:03:10.466" v="7539" actId="478"/>
          <ac:picMkLst>
            <pc:docMk/>
            <pc:sldMk cId="2094568974" sldId="365"/>
            <ac:picMk id="26" creationId="{6C07CC24-40FF-4653-A985-6240B85DA9F8}"/>
          </ac:picMkLst>
        </pc:picChg>
        <pc:picChg chg="del mod ord">
          <ac:chgData name="li bo" userId="86e360d6c7446f46" providerId="LiveId" clId="{D3748BA8-D1C3-4AAF-874B-4393CB89F2FD}" dt="2022-08-16T07:04:47.896" v="7560" actId="478"/>
          <ac:picMkLst>
            <pc:docMk/>
            <pc:sldMk cId="2094568974" sldId="365"/>
            <ac:picMk id="28" creationId="{EE5CBA57-D38C-4869-8832-B9E66CC3EA20}"/>
          </ac:picMkLst>
        </pc:picChg>
        <pc:picChg chg="add del mod">
          <ac:chgData name="li bo" userId="86e360d6c7446f46" providerId="LiveId" clId="{D3748BA8-D1C3-4AAF-874B-4393CB89F2FD}" dt="2022-08-16T07:05:53.915" v="7642" actId="478"/>
          <ac:picMkLst>
            <pc:docMk/>
            <pc:sldMk cId="2094568974" sldId="365"/>
            <ac:picMk id="29" creationId="{F2960C29-6898-428B-90CB-D8D0B07A98A4}"/>
          </ac:picMkLst>
        </pc:picChg>
        <pc:picChg chg="del mod ord">
          <ac:chgData name="li bo" userId="86e360d6c7446f46" providerId="LiveId" clId="{D3748BA8-D1C3-4AAF-874B-4393CB89F2FD}" dt="2022-08-16T07:05:07.660" v="7576" actId="478"/>
          <ac:picMkLst>
            <pc:docMk/>
            <pc:sldMk cId="2094568974" sldId="365"/>
            <ac:picMk id="31" creationId="{35535991-A712-4D2A-AB5F-874357B73572}"/>
          </ac:picMkLst>
        </pc:picChg>
        <pc:picChg chg="del mod ord">
          <ac:chgData name="li bo" userId="86e360d6c7446f46" providerId="LiveId" clId="{D3748BA8-D1C3-4AAF-874B-4393CB89F2FD}" dt="2022-08-16T07:05:18.569" v="7592" actId="478"/>
          <ac:picMkLst>
            <pc:docMk/>
            <pc:sldMk cId="2094568974" sldId="365"/>
            <ac:picMk id="33" creationId="{3FF38A1B-B2D9-4544-A94B-AC48692C535A}"/>
          </ac:picMkLst>
        </pc:picChg>
        <pc:picChg chg="del mod ord">
          <ac:chgData name="li bo" userId="86e360d6c7446f46" providerId="LiveId" clId="{D3748BA8-D1C3-4AAF-874B-4393CB89F2FD}" dt="2022-08-16T07:05:23.175" v="7607" actId="478"/>
          <ac:picMkLst>
            <pc:docMk/>
            <pc:sldMk cId="2094568974" sldId="365"/>
            <ac:picMk id="35" creationId="{B9DBA2F1-4517-49B4-AD8F-BA23DD5CCB44}"/>
          </ac:picMkLst>
        </pc:picChg>
        <pc:picChg chg="del mod ord">
          <ac:chgData name="li bo" userId="86e360d6c7446f46" providerId="LiveId" clId="{D3748BA8-D1C3-4AAF-874B-4393CB89F2FD}" dt="2022-08-16T07:05:38.425" v="7622" actId="478"/>
          <ac:picMkLst>
            <pc:docMk/>
            <pc:sldMk cId="2094568974" sldId="365"/>
            <ac:picMk id="37" creationId="{1678A204-290E-4947-AC88-5B482598973A}"/>
          </ac:picMkLst>
        </pc:picChg>
        <pc:picChg chg="del mod ord">
          <ac:chgData name="li bo" userId="86e360d6c7446f46" providerId="LiveId" clId="{D3748BA8-D1C3-4AAF-874B-4393CB89F2FD}" dt="2022-08-16T07:05:44.941" v="7637" actId="478"/>
          <ac:picMkLst>
            <pc:docMk/>
            <pc:sldMk cId="2094568974" sldId="365"/>
            <ac:picMk id="39" creationId="{C403FF3A-23BD-4B18-9BF8-902D879D64CB}"/>
          </ac:picMkLst>
        </pc:picChg>
        <pc:picChg chg="del mod ord">
          <ac:chgData name="li bo" userId="86e360d6c7446f46" providerId="LiveId" clId="{D3748BA8-D1C3-4AAF-874B-4393CB89F2FD}" dt="2022-08-16T07:15:23.237" v="7996" actId="478"/>
          <ac:picMkLst>
            <pc:docMk/>
            <pc:sldMk cId="2094568974" sldId="365"/>
            <ac:picMk id="41" creationId="{53941A6B-B0F5-4B98-B8DE-8727F1991981}"/>
          </ac:picMkLst>
        </pc:picChg>
        <pc:picChg chg="add del mod">
          <ac:chgData name="li bo" userId="86e360d6c7446f46" providerId="LiveId" clId="{D3748BA8-D1C3-4AAF-874B-4393CB89F2FD}" dt="2022-08-16T07:06:34.870" v="7659" actId="478"/>
          <ac:picMkLst>
            <pc:docMk/>
            <pc:sldMk cId="2094568974" sldId="365"/>
            <ac:picMk id="42" creationId="{3444D993-F96E-45C9-9787-DBCB6312BC24}"/>
          </ac:picMkLst>
        </pc:picChg>
        <pc:picChg chg="del mod ord">
          <ac:chgData name="li bo" userId="86e360d6c7446f46" providerId="LiveId" clId="{D3748BA8-D1C3-4AAF-874B-4393CB89F2FD}" dt="2022-08-16T07:15:40.973" v="8037" actId="478"/>
          <ac:picMkLst>
            <pc:docMk/>
            <pc:sldMk cId="2094568974" sldId="365"/>
            <ac:picMk id="44" creationId="{DDA113F6-1EED-4292-91A0-33EB84DFB5FD}"/>
          </ac:picMkLst>
        </pc:picChg>
        <pc:picChg chg="del mod topLvl">
          <ac:chgData name="li bo" userId="86e360d6c7446f46" providerId="LiveId" clId="{D3748BA8-D1C3-4AAF-874B-4393CB89F2FD}" dt="2022-08-16T07:13:17.790" v="7925" actId="478"/>
          <ac:picMkLst>
            <pc:docMk/>
            <pc:sldMk cId="2094568974" sldId="365"/>
            <ac:picMk id="48" creationId="{804D2480-9A2D-4AAD-91BA-EB128884D0BA}"/>
          </ac:picMkLst>
        </pc:picChg>
        <pc:picChg chg="del mod topLvl">
          <ac:chgData name="li bo" userId="86e360d6c7446f46" providerId="LiveId" clId="{D3748BA8-D1C3-4AAF-874B-4393CB89F2FD}" dt="2022-08-16T07:12:42.837" v="7912" actId="478"/>
          <ac:picMkLst>
            <pc:docMk/>
            <pc:sldMk cId="2094568974" sldId="365"/>
            <ac:picMk id="49" creationId="{1805B550-96E7-4FD2-A562-D7CF367E5FFC}"/>
          </ac:picMkLst>
        </pc:picChg>
        <pc:picChg chg="del mod ord">
          <ac:chgData name="li bo" userId="86e360d6c7446f46" providerId="LiveId" clId="{D3748BA8-D1C3-4AAF-874B-4393CB89F2FD}" dt="2022-08-16T07:13:45.373" v="7940" actId="478"/>
          <ac:picMkLst>
            <pc:docMk/>
            <pc:sldMk cId="2094568974" sldId="365"/>
            <ac:picMk id="51" creationId="{5F8DC816-6563-4A03-B950-0168475F4FA7}"/>
          </ac:picMkLst>
        </pc:picChg>
        <pc:picChg chg="del mod ord">
          <ac:chgData name="li bo" userId="86e360d6c7446f46" providerId="LiveId" clId="{D3748BA8-D1C3-4AAF-874B-4393CB89F2FD}" dt="2022-08-16T07:14:48.482" v="7954" actId="478"/>
          <ac:picMkLst>
            <pc:docMk/>
            <pc:sldMk cId="2094568974" sldId="365"/>
            <ac:picMk id="53" creationId="{F489C856-E92A-489D-9500-D8CC3A094CF5}"/>
          </ac:picMkLst>
        </pc:picChg>
        <pc:picChg chg="del mod ord">
          <ac:chgData name="li bo" userId="86e360d6c7446f46" providerId="LiveId" clId="{D3748BA8-D1C3-4AAF-874B-4393CB89F2FD}" dt="2022-08-16T07:16:16.939" v="8057" actId="478"/>
          <ac:picMkLst>
            <pc:docMk/>
            <pc:sldMk cId="2094568974" sldId="365"/>
            <ac:picMk id="55" creationId="{C8D069BB-D0E4-4B11-A9CB-66D43D8855CE}"/>
          </ac:picMkLst>
        </pc:picChg>
        <pc:picChg chg="add del mod ord">
          <ac:chgData name="li bo" userId="86e360d6c7446f46" providerId="LiveId" clId="{D3748BA8-D1C3-4AAF-874B-4393CB89F2FD}" dt="2022-08-16T07:35:54.983" v="8647" actId="478"/>
          <ac:picMkLst>
            <pc:docMk/>
            <pc:sldMk cId="2094568974" sldId="365"/>
            <ac:picMk id="58" creationId="{7E16060D-1306-4F82-B89D-65EB8D419E18}"/>
          </ac:picMkLst>
        </pc:picChg>
        <pc:picChg chg="mod ord">
          <ac:chgData name="li bo" userId="86e360d6c7446f46" providerId="LiveId" clId="{D3748BA8-D1C3-4AAF-874B-4393CB89F2FD}" dt="2022-08-16T07:26:10.565" v="8374"/>
          <ac:picMkLst>
            <pc:docMk/>
            <pc:sldMk cId="2094568974" sldId="365"/>
            <ac:picMk id="62" creationId="{1E261378-B4F7-4EF7-B546-EF285D989BA9}"/>
          </ac:picMkLst>
        </pc:picChg>
        <pc:picChg chg="del mod ord">
          <ac:chgData name="li bo" userId="86e360d6c7446f46" providerId="LiveId" clId="{D3748BA8-D1C3-4AAF-874B-4393CB89F2FD}" dt="2022-08-16T07:22:40.774" v="8224" actId="478"/>
          <ac:picMkLst>
            <pc:docMk/>
            <pc:sldMk cId="2094568974" sldId="365"/>
            <ac:picMk id="66" creationId="{574D0C9E-A083-4D20-BD3B-156F1D4E3A9B}"/>
          </ac:picMkLst>
        </pc:picChg>
        <pc:picChg chg="mod ord">
          <ac:chgData name="li bo" userId="86e360d6c7446f46" providerId="LiveId" clId="{D3748BA8-D1C3-4AAF-874B-4393CB89F2FD}" dt="2022-08-29T02:16:24.606" v="22045" actId="1076"/>
          <ac:picMkLst>
            <pc:docMk/>
            <pc:sldMk cId="2094568974" sldId="365"/>
            <ac:picMk id="70" creationId="{5ABF1878-3549-4AC5-AB68-9CCBF3317CB0}"/>
          </ac:picMkLst>
        </pc:picChg>
        <pc:picChg chg="del mod ord">
          <ac:chgData name="li bo" userId="86e360d6c7446f46" providerId="LiveId" clId="{D3748BA8-D1C3-4AAF-874B-4393CB89F2FD}" dt="2022-08-16T07:55:13.875" v="8911" actId="478"/>
          <ac:picMkLst>
            <pc:docMk/>
            <pc:sldMk cId="2094568974" sldId="365"/>
            <ac:picMk id="73" creationId="{D4CD7924-5CC9-41D2-B00A-5B78B28FFCBF}"/>
          </ac:picMkLst>
        </pc:picChg>
        <pc:picChg chg="add del mod">
          <ac:chgData name="li bo" userId="86e360d6c7446f46" providerId="LiveId" clId="{D3748BA8-D1C3-4AAF-874B-4393CB89F2FD}" dt="2022-08-16T07:17:03.673" v="8075" actId="478"/>
          <ac:picMkLst>
            <pc:docMk/>
            <pc:sldMk cId="2094568974" sldId="365"/>
            <ac:picMk id="74" creationId="{9789B844-311E-4B6D-9D8C-189DBD5B856C}"/>
          </ac:picMkLst>
        </pc:picChg>
        <pc:picChg chg="del mod ord">
          <ac:chgData name="li bo" userId="86e360d6c7446f46" providerId="LiveId" clId="{D3748BA8-D1C3-4AAF-874B-4393CB89F2FD}" dt="2022-08-16T07:22:52.188" v="8242" actId="478"/>
          <ac:picMkLst>
            <pc:docMk/>
            <pc:sldMk cId="2094568974" sldId="365"/>
            <ac:picMk id="76" creationId="{5F777CC8-EF1D-4F97-96F4-10C00F962C05}"/>
          </ac:picMkLst>
        </pc:picChg>
        <pc:picChg chg="del mod ord">
          <ac:chgData name="li bo" userId="86e360d6c7446f46" providerId="LiveId" clId="{D3748BA8-D1C3-4AAF-874B-4393CB89F2FD}" dt="2022-08-16T07:37:33.154" v="8673" actId="478"/>
          <ac:picMkLst>
            <pc:docMk/>
            <pc:sldMk cId="2094568974" sldId="365"/>
            <ac:picMk id="79" creationId="{1EF699CA-B943-4945-9CF5-87EEB0DAD7FF}"/>
          </ac:picMkLst>
        </pc:picChg>
        <pc:picChg chg="del mod ord">
          <ac:chgData name="li bo" userId="86e360d6c7446f46" providerId="LiveId" clId="{D3748BA8-D1C3-4AAF-874B-4393CB89F2FD}" dt="2022-08-16T07:54:01.204" v="8898" actId="478"/>
          <ac:picMkLst>
            <pc:docMk/>
            <pc:sldMk cId="2094568974" sldId="365"/>
            <ac:picMk id="82" creationId="{FAFF4775-58BC-4968-87A0-A001EEEB438B}"/>
          </ac:picMkLst>
        </pc:picChg>
        <pc:picChg chg="del mod ord">
          <ac:chgData name="li bo" userId="86e360d6c7446f46" providerId="LiveId" clId="{D3748BA8-D1C3-4AAF-874B-4393CB89F2FD}" dt="2022-08-16T07:26:10.565" v="8374"/>
          <ac:picMkLst>
            <pc:docMk/>
            <pc:sldMk cId="2094568974" sldId="365"/>
            <ac:picMk id="85" creationId="{337EEFF0-4730-469A-9900-A4EB71884E3B}"/>
          </ac:picMkLst>
        </pc:picChg>
        <pc:picChg chg="mod ord">
          <ac:chgData name="li bo" userId="86e360d6c7446f46" providerId="LiveId" clId="{D3748BA8-D1C3-4AAF-874B-4393CB89F2FD}" dt="2022-08-16T07:35:54.983" v="8654" actId="962"/>
          <ac:picMkLst>
            <pc:docMk/>
            <pc:sldMk cId="2094568974" sldId="365"/>
            <ac:picMk id="89" creationId="{79245988-FD7C-4F0B-8259-B813EFD29196}"/>
          </ac:picMkLst>
        </pc:picChg>
        <pc:picChg chg="mod ord">
          <ac:chgData name="li bo" userId="86e360d6c7446f46" providerId="LiveId" clId="{D3748BA8-D1C3-4AAF-874B-4393CB89F2FD}" dt="2022-08-16T07:37:33.154" v="8679" actId="962"/>
          <ac:picMkLst>
            <pc:docMk/>
            <pc:sldMk cId="2094568974" sldId="365"/>
            <ac:picMk id="93" creationId="{6723B012-A18A-4392-BC9A-6A6498D605CF}"/>
          </ac:picMkLst>
        </pc:picChg>
        <pc:picChg chg="add del mod">
          <ac:chgData name="li bo" userId="86e360d6c7446f46" providerId="LiveId" clId="{D3748BA8-D1C3-4AAF-874B-4393CB89F2FD}" dt="2022-08-16T07:53:50.213" v="8893" actId="478"/>
          <ac:picMkLst>
            <pc:docMk/>
            <pc:sldMk cId="2094568974" sldId="365"/>
            <ac:picMk id="95" creationId="{A2A2956A-34D2-4E4F-88BA-340146F56E0E}"/>
          </ac:picMkLst>
        </pc:picChg>
        <pc:picChg chg="mod ord">
          <ac:chgData name="li bo" userId="86e360d6c7446f46" providerId="LiveId" clId="{D3748BA8-D1C3-4AAF-874B-4393CB89F2FD}" dt="2022-08-16T07:57:50.162" v="8967" actId="1076"/>
          <ac:picMkLst>
            <pc:docMk/>
            <pc:sldMk cId="2094568974" sldId="365"/>
            <ac:picMk id="97" creationId="{0DFBB7D0-EE5E-4FD9-901D-732A8B3C274D}"/>
          </ac:picMkLst>
        </pc:picChg>
        <pc:picChg chg="del mod ord">
          <ac:chgData name="li bo" userId="86e360d6c7446f46" providerId="LiveId" clId="{D3748BA8-D1C3-4AAF-874B-4393CB89F2FD}" dt="2022-08-16T07:55:53.483" v="8928" actId="478"/>
          <ac:picMkLst>
            <pc:docMk/>
            <pc:sldMk cId="2094568974" sldId="365"/>
            <ac:picMk id="99" creationId="{1551DAF2-856D-4065-9CD1-9679771CB699}"/>
          </ac:picMkLst>
        </pc:picChg>
        <pc:picChg chg="del mod ord">
          <ac:chgData name="li bo" userId="86e360d6c7446f46" providerId="LiveId" clId="{D3748BA8-D1C3-4AAF-874B-4393CB89F2FD}" dt="2022-09-20T15:03:44.175" v="22396" actId="478"/>
          <ac:picMkLst>
            <pc:docMk/>
            <pc:sldMk cId="2094568974" sldId="365"/>
            <ac:picMk id="101" creationId="{3D48EDB6-7671-4452-9B2A-8611F21D4D8E}"/>
          </ac:picMkLst>
        </pc:picChg>
        <pc:picChg chg="del mod">
          <ac:chgData name="li bo" userId="86e360d6c7446f46" providerId="LiveId" clId="{D3748BA8-D1C3-4AAF-874B-4393CB89F2FD}" dt="2022-08-16T07:56:40.133" v="8957" actId="478"/>
          <ac:picMkLst>
            <pc:docMk/>
            <pc:sldMk cId="2094568974" sldId="365"/>
            <ac:picMk id="103" creationId="{19B92CE5-6772-4237-9A9D-1B4366DA17FE}"/>
          </ac:picMkLst>
        </pc:picChg>
        <pc:picChg chg="mod ord">
          <ac:chgData name="li bo" userId="86e360d6c7446f46" providerId="LiveId" clId="{D3748BA8-D1C3-4AAF-874B-4393CB89F2FD}" dt="2022-08-29T02:16:56.524" v="22046" actId="1076"/>
          <ac:picMkLst>
            <pc:docMk/>
            <pc:sldMk cId="2094568974" sldId="365"/>
            <ac:picMk id="105" creationId="{882257F6-922E-43F7-8D50-52080C6AADAD}"/>
          </ac:picMkLst>
        </pc:picChg>
      </pc:sldChg>
      <pc:sldChg chg="addSp delSp modSp add mod modAnim">
        <pc:chgData name="li bo" userId="86e360d6c7446f46" providerId="LiveId" clId="{D3748BA8-D1C3-4AAF-874B-4393CB89F2FD}" dt="2022-09-10T09:22:59.012" v="22207"/>
        <pc:sldMkLst>
          <pc:docMk/>
          <pc:sldMk cId="3897302940" sldId="366"/>
        </pc:sldMkLst>
        <pc:spChg chg="mod">
          <ac:chgData name="li bo" userId="86e360d6c7446f46" providerId="LiveId" clId="{D3748BA8-D1C3-4AAF-874B-4393CB89F2FD}" dt="2022-08-16T07:17:26.738" v="8080"/>
          <ac:spMkLst>
            <pc:docMk/>
            <pc:sldMk cId="3897302940" sldId="366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7:31:44.639" v="8510"/>
          <ac:spMkLst>
            <pc:docMk/>
            <pc:sldMk cId="3897302940" sldId="366"/>
            <ac:spMk id="3" creationId="{400792E5-9ED7-46C4-9C77-27C8DA7ECC9A}"/>
          </ac:spMkLst>
        </pc:spChg>
        <pc:spChg chg="add mod">
          <ac:chgData name="li bo" userId="86e360d6c7446f46" providerId="LiveId" clId="{D3748BA8-D1C3-4AAF-874B-4393CB89F2FD}" dt="2022-08-29T02:33:04.495" v="22070" actId="2085"/>
          <ac:spMkLst>
            <pc:docMk/>
            <pc:sldMk cId="3897302940" sldId="366"/>
            <ac:spMk id="4" creationId="{1301AC0A-A9DE-4AE1-9DBD-D314E3DB51F9}"/>
          </ac:spMkLst>
        </pc:spChg>
        <pc:picChg chg="add del mod">
          <ac:chgData name="li bo" userId="86e360d6c7446f46" providerId="LiveId" clId="{D3748BA8-D1C3-4AAF-874B-4393CB89F2FD}" dt="2022-08-16T07:23:18.092" v="8288" actId="478"/>
          <ac:picMkLst>
            <pc:docMk/>
            <pc:sldMk cId="3897302940" sldId="366"/>
            <ac:picMk id="4" creationId="{FFAEEFCC-7519-4110-AE64-9DF3826D7AA9}"/>
          </ac:picMkLst>
        </pc:picChg>
        <pc:picChg chg="del mod ord">
          <ac:chgData name="li bo" userId="86e360d6c7446f46" providerId="LiveId" clId="{D3748BA8-D1C3-4AAF-874B-4393CB89F2FD}" dt="2022-08-16T07:23:09.109" v="8275"/>
          <ac:picMkLst>
            <pc:docMk/>
            <pc:sldMk cId="3897302940" sldId="366"/>
            <ac:picMk id="6" creationId="{6176D03D-2AC4-4D39-B037-CF1026CD42E2}"/>
          </ac:picMkLst>
        </pc:picChg>
        <pc:picChg chg="mod ord">
          <ac:chgData name="li bo" userId="86e360d6c7446f46" providerId="LiveId" clId="{D3748BA8-D1C3-4AAF-874B-4393CB89F2FD}" dt="2022-08-16T07:26:15.948" v="8375" actId="1076"/>
          <ac:picMkLst>
            <pc:docMk/>
            <pc:sldMk cId="3897302940" sldId="366"/>
            <ac:picMk id="8" creationId="{E513AEE9-E93F-4643-BFEB-47CBEBD18E11}"/>
          </ac:picMkLst>
        </pc:picChg>
        <pc:picChg chg="mod">
          <ac:chgData name="li bo" userId="86e360d6c7446f46" providerId="LiveId" clId="{D3748BA8-D1C3-4AAF-874B-4393CB89F2FD}" dt="2022-08-16T07:29:36.587" v="8438" actId="1076"/>
          <ac:picMkLst>
            <pc:docMk/>
            <pc:sldMk cId="3897302940" sldId="366"/>
            <ac:picMk id="10" creationId="{4A7D8AA9-D055-4FCE-B7B3-81705EBB12CB}"/>
          </ac:picMkLst>
        </pc:picChg>
        <pc:picChg chg="add del mod">
          <ac:chgData name="li bo" userId="86e360d6c7446f46" providerId="LiveId" clId="{D3748BA8-D1C3-4AAF-874B-4393CB89F2FD}" dt="2022-08-16T07:31:12.265" v="8462" actId="478"/>
          <ac:picMkLst>
            <pc:docMk/>
            <pc:sldMk cId="3897302940" sldId="366"/>
            <ac:picMk id="12" creationId="{D59B7D21-FC32-4B5F-AD6F-945DB0A97897}"/>
          </ac:picMkLst>
        </pc:picChg>
        <pc:picChg chg="mod ord">
          <ac:chgData name="li bo" userId="86e360d6c7446f46" providerId="LiveId" clId="{D3748BA8-D1C3-4AAF-874B-4393CB89F2FD}" dt="2022-08-16T07:31:15.700" v="8465" actId="1076"/>
          <ac:picMkLst>
            <pc:docMk/>
            <pc:sldMk cId="3897302940" sldId="366"/>
            <ac:picMk id="13" creationId="{765F53E9-DDA8-45BB-BB22-0787DDE84722}"/>
          </ac:picMkLst>
        </pc:picChg>
        <pc:picChg chg="add mod">
          <ac:chgData name="li bo" userId="86e360d6c7446f46" providerId="LiveId" clId="{D3748BA8-D1C3-4AAF-874B-4393CB89F2FD}" dt="2022-08-29T02:32:30.571" v="22060" actId="1076"/>
          <ac:picMkLst>
            <pc:docMk/>
            <pc:sldMk cId="3897302940" sldId="366"/>
            <ac:picMk id="1026" creationId="{9C4EFCC4-08CC-4F62-B13A-913B87EE9A48}"/>
          </ac:picMkLst>
        </pc:picChg>
        <pc:picChg chg="add mod">
          <ac:chgData name="li bo" userId="86e360d6c7446f46" providerId="LiveId" clId="{D3748BA8-D1C3-4AAF-874B-4393CB89F2FD}" dt="2022-08-29T02:32:33.015" v="22061" actId="1076"/>
          <ac:picMkLst>
            <pc:docMk/>
            <pc:sldMk cId="3897302940" sldId="366"/>
            <ac:picMk id="2050" creationId="{D3B7E2DF-239F-4814-909C-4AC5DAF47381}"/>
          </ac:picMkLst>
        </pc:picChg>
      </pc:sldChg>
      <pc:sldChg chg="addSp delSp modSp add mod modAnim">
        <pc:chgData name="li bo" userId="86e360d6c7446f46" providerId="LiveId" clId="{D3748BA8-D1C3-4AAF-874B-4393CB89F2FD}" dt="2022-09-10T09:23:25.834" v="22213"/>
        <pc:sldMkLst>
          <pc:docMk/>
          <pc:sldMk cId="2613877775" sldId="367"/>
        </pc:sldMkLst>
        <pc:spChg chg="mod">
          <ac:chgData name="li bo" userId="86e360d6c7446f46" providerId="LiveId" clId="{D3748BA8-D1C3-4AAF-874B-4393CB89F2FD}" dt="2022-08-16T08:21:02.978" v="9397" actId="20577"/>
          <ac:spMkLst>
            <pc:docMk/>
            <pc:sldMk cId="2613877775" sldId="367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8:16:29.699" v="9352" actId="207"/>
          <ac:spMkLst>
            <pc:docMk/>
            <pc:sldMk cId="2613877775" sldId="367"/>
            <ac:spMk id="3" creationId="{400792E5-9ED7-46C4-9C77-27C8DA7ECC9A}"/>
          </ac:spMkLst>
        </pc:spChg>
        <pc:picChg chg="add del mod">
          <ac:chgData name="li bo" userId="86e360d6c7446f46" providerId="LiveId" clId="{D3748BA8-D1C3-4AAF-874B-4393CB89F2FD}" dt="2022-08-16T07:39:12.816" v="8727" actId="478"/>
          <ac:picMkLst>
            <pc:docMk/>
            <pc:sldMk cId="2613877775" sldId="367"/>
            <ac:picMk id="4" creationId="{12A2A4AC-9CD2-45A0-AEDE-AD435C4E9B91}"/>
          </ac:picMkLst>
        </pc:picChg>
        <pc:picChg chg="del mod ord">
          <ac:chgData name="li bo" userId="86e360d6c7446f46" providerId="LiveId" clId="{D3748BA8-D1C3-4AAF-874B-4393CB89F2FD}" dt="2022-08-16T07:39:20.070" v="8741" actId="478"/>
          <ac:picMkLst>
            <pc:docMk/>
            <pc:sldMk cId="2613877775" sldId="367"/>
            <ac:picMk id="6" creationId="{2CBECE62-3E55-4E6A-AFCF-71768BF5C187}"/>
          </ac:picMkLst>
        </pc:picChg>
        <pc:picChg chg="del mod ord">
          <ac:chgData name="li bo" userId="86e360d6c7446f46" providerId="LiveId" clId="{D3748BA8-D1C3-4AAF-874B-4393CB89F2FD}" dt="2022-08-16T07:39:46.743" v="8756" actId="478"/>
          <ac:picMkLst>
            <pc:docMk/>
            <pc:sldMk cId="2613877775" sldId="367"/>
            <ac:picMk id="8" creationId="{BE64455D-5CC3-4341-BCFE-071C6957DA62}"/>
          </ac:picMkLst>
        </pc:picChg>
        <pc:picChg chg="del mod ord">
          <ac:chgData name="li bo" userId="86e360d6c7446f46" providerId="LiveId" clId="{D3748BA8-D1C3-4AAF-874B-4393CB89F2FD}" dt="2022-08-16T07:40:13.045" v="8770" actId="478"/>
          <ac:picMkLst>
            <pc:docMk/>
            <pc:sldMk cId="2613877775" sldId="367"/>
            <ac:picMk id="10" creationId="{B1DB4766-BB06-47DF-B29A-0F3DC6486774}"/>
          </ac:picMkLst>
        </pc:picChg>
        <pc:picChg chg="del mod ord">
          <ac:chgData name="li bo" userId="86e360d6c7446f46" providerId="LiveId" clId="{D3748BA8-D1C3-4AAF-874B-4393CB89F2FD}" dt="2022-08-16T07:40:27.930" v="8784" actId="478"/>
          <ac:picMkLst>
            <pc:docMk/>
            <pc:sldMk cId="2613877775" sldId="367"/>
            <ac:picMk id="12" creationId="{8B488700-B6F6-4D29-8BE9-E4EBDF1FEA03}"/>
          </ac:picMkLst>
        </pc:picChg>
        <pc:picChg chg="del mod ord">
          <ac:chgData name="li bo" userId="86e360d6c7446f46" providerId="LiveId" clId="{D3748BA8-D1C3-4AAF-874B-4393CB89F2FD}" dt="2022-08-16T07:40:50.276" v="8798" actId="478"/>
          <ac:picMkLst>
            <pc:docMk/>
            <pc:sldMk cId="2613877775" sldId="367"/>
            <ac:picMk id="14" creationId="{FF80383F-9030-49F1-93A1-F66D283A0630}"/>
          </ac:picMkLst>
        </pc:picChg>
        <pc:picChg chg="del mod ord">
          <ac:chgData name="li bo" userId="86e360d6c7446f46" providerId="LiveId" clId="{D3748BA8-D1C3-4AAF-874B-4393CB89F2FD}" dt="2022-08-16T07:49:00.660" v="8812" actId="478"/>
          <ac:picMkLst>
            <pc:docMk/>
            <pc:sldMk cId="2613877775" sldId="367"/>
            <ac:picMk id="16" creationId="{35681C71-889C-44BC-8D30-2843FAF9E0C4}"/>
          </ac:picMkLst>
        </pc:picChg>
        <pc:picChg chg="del mod ord">
          <ac:chgData name="li bo" userId="86e360d6c7446f46" providerId="LiveId" clId="{D3748BA8-D1C3-4AAF-874B-4393CB89F2FD}" dt="2022-08-16T07:49:21.727" v="8826" actId="478"/>
          <ac:picMkLst>
            <pc:docMk/>
            <pc:sldMk cId="2613877775" sldId="367"/>
            <ac:picMk id="18" creationId="{EE2121ED-FD80-45FB-8DF5-23E953D4F70E}"/>
          </ac:picMkLst>
        </pc:picChg>
        <pc:picChg chg="del mod ord">
          <ac:chgData name="li bo" userId="86e360d6c7446f46" providerId="LiveId" clId="{D3748BA8-D1C3-4AAF-874B-4393CB89F2FD}" dt="2022-08-16T07:50:45.608" v="8840" actId="478"/>
          <ac:picMkLst>
            <pc:docMk/>
            <pc:sldMk cId="2613877775" sldId="367"/>
            <ac:picMk id="20" creationId="{C14E9377-BD2E-4B7A-AB13-EC708EED3938}"/>
          </ac:picMkLst>
        </pc:picChg>
        <pc:picChg chg="del mod ord">
          <ac:chgData name="li bo" userId="86e360d6c7446f46" providerId="LiveId" clId="{D3748BA8-D1C3-4AAF-874B-4393CB89F2FD}" dt="2022-08-16T07:51:08.021" v="8854" actId="478"/>
          <ac:picMkLst>
            <pc:docMk/>
            <pc:sldMk cId="2613877775" sldId="367"/>
            <ac:picMk id="22" creationId="{68F91D39-6477-4759-BD56-B02610BC2003}"/>
          </ac:picMkLst>
        </pc:picChg>
        <pc:picChg chg="mod ord">
          <ac:chgData name="li bo" userId="86e360d6c7446f46" providerId="LiveId" clId="{D3748BA8-D1C3-4AAF-874B-4393CB89F2FD}" dt="2022-08-16T08:01:42.032" v="9142" actId="1076"/>
          <ac:picMkLst>
            <pc:docMk/>
            <pc:sldMk cId="2613877775" sldId="367"/>
            <ac:picMk id="24" creationId="{25AEDB33-5C04-425E-8BF0-AFE2CDB3D256}"/>
          </ac:picMkLst>
        </pc:picChg>
        <pc:picChg chg="del mod">
          <ac:chgData name="li bo" userId="86e360d6c7446f46" providerId="LiveId" clId="{D3748BA8-D1C3-4AAF-874B-4393CB89F2FD}" dt="2022-08-16T07:52:36.685" v="8877" actId="478"/>
          <ac:picMkLst>
            <pc:docMk/>
            <pc:sldMk cId="2613877775" sldId="367"/>
            <ac:picMk id="26" creationId="{1F686786-41D3-4577-ADCB-610064EBDDFB}"/>
          </ac:picMkLst>
        </pc:picChg>
        <pc:picChg chg="del mod ord">
          <ac:chgData name="li bo" userId="86e360d6c7446f46" providerId="LiveId" clId="{D3748BA8-D1C3-4AAF-874B-4393CB89F2FD}" dt="2022-08-16T08:02:01.538" v="9157" actId="478"/>
          <ac:picMkLst>
            <pc:docMk/>
            <pc:sldMk cId="2613877775" sldId="367"/>
            <ac:picMk id="28" creationId="{8BEC30A6-A33C-45FE-B76E-FA38D7FE08CB}"/>
          </ac:picMkLst>
        </pc:picChg>
        <pc:picChg chg="add del mod">
          <ac:chgData name="li bo" userId="86e360d6c7446f46" providerId="LiveId" clId="{D3748BA8-D1C3-4AAF-874B-4393CB89F2FD}" dt="2022-08-16T07:59:12.359" v="9034" actId="478"/>
          <ac:picMkLst>
            <pc:docMk/>
            <pc:sldMk cId="2613877775" sldId="367"/>
            <ac:picMk id="29" creationId="{AC7FA288-981F-441C-868E-871AE192CD95}"/>
          </ac:picMkLst>
        </pc:picChg>
        <pc:picChg chg="del mod ord">
          <ac:chgData name="li bo" userId="86e360d6c7446f46" providerId="LiveId" clId="{D3748BA8-D1C3-4AAF-874B-4393CB89F2FD}" dt="2022-08-16T08:02:53.287" v="9177" actId="478"/>
          <ac:picMkLst>
            <pc:docMk/>
            <pc:sldMk cId="2613877775" sldId="367"/>
            <ac:picMk id="31" creationId="{EFD32DC0-3E29-46FD-BC4F-791FD63DD2E9}"/>
          </ac:picMkLst>
        </pc:picChg>
        <pc:picChg chg="add del mod">
          <ac:chgData name="li bo" userId="86e360d6c7446f46" providerId="LiveId" clId="{D3748BA8-D1C3-4AAF-874B-4393CB89F2FD}" dt="2022-08-16T08:01:08.658" v="9136" actId="478"/>
          <ac:picMkLst>
            <pc:docMk/>
            <pc:sldMk cId="2613877775" sldId="367"/>
            <ac:picMk id="32" creationId="{B6CFA117-5EE2-41D7-9B53-9DB82B11F214}"/>
          </ac:picMkLst>
        </pc:picChg>
        <pc:picChg chg="del mod ord">
          <ac:chgData name="li bo" userId="86e360d6c7446f46" providerId="LiveId" clId="{D3748BA8-D1C3-4AAF-874B-4393CB89F2FD}" dt="2022-08-16T08:03:08.329" v="9192" actId="478"/>
          <ac:picMkLst>
            <pc:docMk/>
            <pc:sldMk cId="2613877775" sldId="367"/>
            <ac:picMk id="34" creationId="{2E923E64-9ED2-411B-A633-496CB9D1EF26}"/>
          </ac:picMkLst>
        </pc:picChg>
        <pc:picChg chg="mod ord">
          <ac:chgData name="li bo" userId="86e360d6c7446f46" providerId="LiveId" clId="{D3748BA8-D1C3-4AAF-874B-4393CB89F2FD}" dt="2022-08-16T08:02:01.538" v="9159" actId="962"/>
          <ac:picMkLst>
            <pc:docMk/>
            <pc:sldMk cId="2613877775" sldId="367"/>
            <ac:picMk id="36" creationId="{6D420A31-0991-444B-96C3-43294A3BAF20}"/>
          </ac:picMkLst>
        </pc:picChg>
        <pc:picChg chg="mod ord">
          <ac:chgData name="li bo" userId="86e360d6c7446f46" providerId="LiveId" clId="{D3748BA8-D1C3-4AAF-874B-4393CB89F2FD}" dt="2022-08-16T08:17:09.543" v="9354" actId="1076"/>
          <ac:picMkLst>
            <pc:docMk/>
            <pc:sldMk cId="2613877775" sldId="367"/>
            <ac:picMk id="38" creationId="{92E258E7-F55C-4F58-9DD8-6A6F9FE9AFBA}"/>
          </ac:picMkLst>
        </pc:picChg>
        <pc:picChg chg="del mod ord">
          <ac:chgData name="li bo" userId="86e360d6c7446f46" providerId="LiveId" clId="{D3748BA8-D1C3-4AAF-874B-4393CB89F2FD}" dt="2022-08-16T08:04:28.582" v="9229" actId="478"/>
          <ac:picMkLst>
            <pc:docMk/>
            <pc:sldMk cId="2613877775" sldId="367"/>
            <ac:picMk id="40" creationId="{17F5E0F7-48C8-464A-8E7C-3E6473021889}"/>
          </ac:picMkLst>
        </pc:picChg>
        <pc:picChg chg="add del mod">
          <ac:chgData name="li bo" userId="86e360d6c7446f46" providerId="LiveId" clId="{D3748BA8-D1C3-4AAF-874B-4393CB89F2FD}" dt="2022-08-16T08:03:25.354" v="9209" actId="478"/>
          <ac:picMkLst>
            <pc:docMk/>
            <pc:sldMk cId="2613877775" sldId="367"/>
            <ac:picMk id="41" creationId="{AA8B3516-F919-48A9-B1FD-E180BB65CE3B}"/>
          </ac:picMkLst>
        </pc:picChg>
        <pc:picChg chg="mod ord">
          <ac:chgData name="li bo" userId="86e360d6c7446f46" providerId="LiveId" clId="{D3748BA8-D1C3-4AAF-874B-4393CB89F2FD}" dt="2022-08-16T08:03:34.993" v="9214" actId="1076"/>
          <ac:picMkLst>
            <pc:docMk/>
            <pc:sldMk cId="2613877775" sldId="367"/>
            <ac:picMk id="43" creationId="{F77970B6-B5B3-49BB-B6E0-AB43DFDEEE22}"/>
          </ac:picMkLst>
        </pc:picChg>
        <pc:picChg chg="mod ord">
          <ac:chgData name="li bo" userId="86e360d6c7446f46" providerId="LiveId" clId="{D3748BA8-D1C3-4AAF-874B-4393CB89F2FD}" dt="2022-08-16T08:04:40.931" v="9236" actId="1076"/>
          <ac:picMkLst>
            <pc:docMk/>
            <pc:sldMk cId="2613877775" sldId="367"/>
            <ac:picMk id="45" creationId="{E4BE776E-2C7E-40A2-8FB6-8DD63EC931CD}"/>
          </ac:picMkLst>
        </pc:picChg>
      </pc:sldChg>
      <pc:sldChg chg="addSp delSp modSp add mod ord modAnim">
        <pc:chgData name="li bo" userId="86e360d6c7446f46" providerId="LiveId" clId="{D3748BA8-D1C3-4AAF-874B-4393CB89F2FD}" dt="2022-09-10T09:24:14.932" v="22220"/>
        <pc:sldMkLst>
          <pc:docMk/>
          <pc:sldMk cId="641666796" sldId="368"/>
        </pc:sldMkLst>
        <pc:spChg chg="mod">
          <ac:chgData name="li bo" userId="86e360d6c7446f46" providerId="LiveId" clId="{D3748BA8-D1C3-4AAF-874B-4393CB89F2FD}" dt="2022-08-16T13:51:39.200" v="11009" actId="20577"/>
          <ac:spMkLst>
            <pc:docMk/>
            <pc:sldMk cId="641666796" sldId="368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09:52:28.621" v="10664" actId="20577"/>
          <ac:spMkLst>
            <pc:docMk/>
            <pc:sldMk cId="641666796" sldId="368"/>
            <ac:spMk id="3" creationId="{400792E5-9ED7-46C4-9C77-27C8DA7ECC9A}"/>
          </ac:spMkLst>
        </pc:spChg>
        <pc:spChg chg="add del mod">
          <ac:chgData name="li bo" userId="86e360d6c7446f46" providerId="LiveId" clId="{D3748BA8-D1C3-4AAF-874B-4393CB89F2FD}" dt="2022-08-16T08:47:43.081" v="10193" actId="478"/>
          <ac:spMkLst>
            <pc:docMk/>
            <pc:sldMk cId="641666796" sldId="368"/>
            <ac:spMk id="6" creationId="{E9B589A7-0E6A-429D-BF6C-B81060A54E8F}"/>
          </ac:spMkLst>
        </pc:spChg>
        <pc:spChg chg="del mod topLvl">
          <ac:chgData name="li bo" userId="86e360d6c7446f46" providerId="LiveId" clId="{D3748BA8-D1C3-4AAF-874B-4393CB89F2FD}" dt="2022-08-16T08:47:56.531" v="10197" actId="478"/>
          <ac:spMkLst>
            <pc:docMk/>
            <pc:sldMk cId="641666796" sldId="368"/>
            <ac:spMk id="8" creationId="{04F88711-B2E7-4EF2-ABD9-463E8866D099}"/>
          </ac:spMkLst>
        </pc:spChg>
        <pc:spChg chg="del mod topLvl">
          <ac:chgData name="li bo" userId="86e360d6c7446f46" providerId="LiveId" clId="{D3748BA8-D1C3-4AAF-874B-4393CB89F2FD}" dt="2022-08-16T08:47:57.270" v="10198" actId="478"/>
          <ac:spMkLst>
            <pc:docMk/>
            <pc:sldMk cId="641666796" sldId="368"/>
            <ac:spMk id="9" creationId="{E49A464A-48AE-455C-B687-7C1EDA4EF5DF}"/>
          </ac:spMkLst>
        </pc:spChg>
        <pc:spChg chg="del mod topLvl">
          <ac:chgData name="li bo" userId="86e360d6c7446f46" providerId="LiveId" clId="{D3748BA8-D1C3-4AAF-874B-4393CB89F2FD}" dt="2022-08-16T08:47:56.531" v="10197" actId="478"/>
          <ac:spMkLst>
            <pc:docMk/>
            <pc:sldMk cId="641666796" sldId="368"/>
            <ac:spMk id="10" creationId="{D39DC3A7-FC55-4B93-9BD6-CDEAA126D63A}"/>
          </ac:spMkLst>
        </pc:spChg>
        <pc:spChg chg="mod topLvl">
          <ac:chgData name="li bo" userId="86e360d6c7446f46" providerId="LiveId" clId="{D3748BA8-D1C3-4AAF-874B-4393CB89F2FD}" dt="2022-08-16T08:50:44.170" v="10270" actId="164"/>
          <ac:spMkLst>
            <pc:docMk/>
            <pc:sldMk cId="641666796" sldId="368"/>
            <ac:spMk id="12" creationId="{863767E7-4E11-474D-9397-092EB2CD1ADA}"/>
          </ac:spMkLst>
        </pc:spChg>
        <pc:spChg chg="del mod topLvl">
          <ac:chgData name="li bo" userId="86e360d6c7446f46" providerId="LiveId" clId="{D3748BA8-D1C3-4AAF-874B-4393CB89F2FD}" dt="2022-08-16T08:47:56.531" v="10197" actId="478"/>
          <ac:spMkLst>
            <pc:docMk/>
            <pc:sldMk cId="641666796" sldId="368"/>
            <ac:spMk id="13" creationId="{D8291C44-6034-460B-961A-371BC2D2AAAC}"/>
          </ac:spMkLst>
        </pc:spChg>
        <pc:spChg chg="del mod topLvl">
          <ac:chgData name="li bo" userId="86e360d6c7446f46" providerId="LiveId" clId="{D3748BA8-D1C3-4AAF-874B-4393CB89F2FD}" dt="2022-08-16T08:47:56.531" v="10197" actId="478"/>
          <ac:spMkLst>
            <pc:docMk/>
            <pc:sldMk cId="641666796" sldId="368"/>
            <ac:spMk id="23" creationId="{234EB8EE-AA9C-4D32-A4F8-6C79D83021C5}"/>
          </ac:spMkLst>
        </pc:spChg>
        <pc:spChg chg="del mod topLvl">
          <ac:chgData name="li bo" userId="86e360d6c7446f46" providerId="LiveId" clId="{D3748BA8-D1C3-4AAF-874B-4393CB89F2FD}" dt="2022-08-16T08:47:57.756" v="10199" actId="478"/>
          <ac:spMkLst>
            <pc:docMk/>
            <pc:sldMk cId="641666796" sldId="368"/>
            <ac:spMk id="24" creationId="{4F07F706-B008-4DD9-A3A4-557544001DA5}"/>
          </ac:spMkLst>
        </pc:spChg>
        <pc:spChg chg="del mod topLvl">
          <ac:chgData name="li bo" userId="86e360d6c7446f46" providerId="LiveId" clId="{D3748BA8-D1C3-4AAF-874B-4393CB89F2FD}" dt="2022-08-16T08:47:56.531" v="10197" actId="478"/>
          <ac:spMkLst>
            <pc:docMk/>
            <pc:sldMk cId="641666796" sldId="368"/>
            <ac:spMk id="25" creationId="{D515AB76-5B48-4D59-80AD-33092A8149AC}"/>
          </ac:spMkLst>
        </pc:spChg>
        <pc:spChg chg="mod topLvl">
          <ac:chgData name="li bo" userId="86e360d6c7446f46" providerId="LiveId" clId="{D3748BA8-D1C3-4AAF-874B-4393CB89F2FD}" dt="2022-08-16T08:50:44.170" v="10270" actId="164"/>
          <ac:spMkLst>
            <pc:docMk/>
            <pc:sldMk cId="641666796" sldId="368"/>
            <ac:spMk id="26" creationId="{28F94B99-A7D6-45B0-B317-F0C17AE4C10A}"/>
          </ac:spMkLst>
        </pc:spChg>
        <pc:spChg chg="del mod topLvl">
          <ac:chgData name="li bo" userId="86e360d6c7446f46" providerId="LiveId" clId="{D3748BA8-D1C3-4AAF-874B-4393CB89F2FD}" dt="2022-08-16T08:47:56.531" v="10197" actId="478"/>
          <ac:spMkLst>
            <pc:docMk/>
            <pc:sldMk cId="641666796" sldId="368"/>
            <ac:spMk id="32" creationId="{698CF8B9-6B2F-4B9C-AD22-F48948C407D2}"/>
          </ac:spMkLst>
        </pc:spChg>
        <pc:spChg chg="del mod topLvl">
          <ac:chgData name="li bo" userId="86e360d6c7446f46" providerId="LiveId" clId="{D3748BA8-D1C3-4AAF-874B-4393CB89F2FD}" dt="2022-08-16T08:47:59.632" v="10202" actId="478"/>
          <ac:spMkLst>
            <pc:docMk/>
            <pc:sldMk cId="641666796" sldId="368"/>
            <ac:spMk id="33" creationId="{A05801D8-A884-43C5-9471-9DB1DFA7435D}"/>
          </ac:spMkLst>
        </pc:spChg>
        <pc:spChg chg="del mod topLvl">
          <ac:chgData name="li bo" userId="86e360d6c7446f46" providerId="LiveId" clId="{D3748BA8-D1C3-4AAF-874B-4393CB89F2FD}" dt="2022-08-16T08:47:56.531" v="10197" actId="478"/>
          <ac:spMkLst>
            <pc:docMk/>
            <pc:sldMk cId="641666796" sldId="368"/>
            <ac:spMk id="34" creationId="{8A30C1CD-5760-4E5D-8135-5A0A121EC8DA}"/>
          </ac:spMkLst>
        </pc:spChg>
        <pc:spChg chg="mod topLvl">
          <ac:chgData name="li bo" userId="86e360d6c7446f46" providerId="LiveId" clId="{D3748BA8-D1C3-4AAF-874B-4393CB89F2FD}" dt="2022-08-16T08:50:44.170" v="10270" actId="164"/>
          <ac:spMkLst>
            <pc:docMk/>
            <pc:sldMk cId="641666796" sldId="368"/>
            <ac:spMk id="35" creationId="{8A2DB2B8-06DB-4D7C-919C-6DBBE2415989}"/>
          </ac:spMkLst>
        </pc:spChg>
        <pc:spChg chg="add mod">
          <ac:chgData name="li bo" userId="86e360d6c7446f46" providerId="LiveId" clId="{D3748BA8-D1C3-4AAF-874B-4393CB89F2FD}" dt="2022-08-16T08:50:44.170" v="10270" actId="164"/>
          <ac:spMkLst>
            <pc:docMk/>
            <pc:sldMk cId="641666796" sldId="368"/>
            <ac:spMk id="49" creationId="{FA34CF60-B2B8-4E31-8F3C-72903EBB9B44}"/>
          </ac:spMkLst>
        </pc:spChg>
        <pc:grpChg chg="add del mod">
          <ac:chgData name="li bo" userId="86e360d6c7446f46" providerId="LiveId" clId="{D3748BA8-D1C3-4AAF-874B-4393CB89F2FD}" dt="2022-08-16T08:47:47.814" v="10194" actId="165"/>
          <ac:grpSpMkLst>
            <pc:docMk/>
            <pc:sldMk cId="641666796" sldId="368"/>
            <ac:grpSpMk id="7" creationId="{33A10031-4DED-4971-9B8A-D0E75CB258FB}"/>
          </ac:grpSpMkLst>
        </pc:grpChg>
        <pc:grpChg chg="add mod">
          <ac:chgData name="li bo" userId="86e360d6c7446f46" providerId="LiveId" clId="{D3748BA8-D1C3-4AAF-874B-4393CB89F2FD}" dt="2022-08-16T08:53:56.808" v="10358" actId="1076"/>
          <ac:grpSpMkLst>
            <pc:docMk/>
            <pc:sldMk cId="641666796" sldId="368"/>
            <ac:grpSpMk id="57" creationId="{2BF639CA-E707-47DE-8683-358720E1EFFD}"/>
          </ac:grpSpMkLst>
        </pc:grpChg>
        <pc:picChg chg="add del mod ord">
          <ac:chgData name="li bo" userId="86e360d6c7446f46" providerId="LiveId" clId="{D3748BA8-D1C3-4AAF-874B-4393CB89F2FD}" dt="2022-08-16T08:47:26.973" v="10191" actId="478"/>
          <ac:picMkLst>
            <pc:docMk/>
            <pc:sldMk cId="641666796" sldId="368"/>
            <ac:picMk id="5" creationId="{DFFED799-3317-48CC-AA2D-4FA9C3F20C24}"/>
          </ac:picMkLst>
        </pc:picChg>
        <pc:picChg chg="del mod topLvl">
          <ac:chgData name="li bo" userId="86e360d6c7446f46" providerId="LiveId" clId="{D3748BA8-D1C3-4AAF-874B-4393CB89F2FD}" dt="2022-08-16T08:47:56.531" v="10197" actId="478"/>
          <ac:picMkLst>
            <pc:docMk/>
            <pc:sldMk cId="641666796" sldId="368"/>
            <ac:picMk id="14" creationId="{ECEA1201-67E5-499F-AC5D-BF077B7D2131}"/>
          </ac:picMkLst>
        </pc:picChg>
        <pc:picChg chg="del mod topLvl">
          <ac:chgData name="li bo" userId="86e360d6c7446f46" providerId="LiveId" clId="{D3748BA8-D1C3-4AAF-874B-4393CB89F2FD}" dt="2022-08-16T08:48:00.250" v="10203" actId="478"/>
          <ac:picMkLst>
            <pc:docMk/>
            <pc:sldMk cId="641666796" sldId="368"/>
            <ac:picMk id="18" creationId="{298BC369-E2BD-4600-B2FB-6FFFDC6A09C6}"/>
          </ac:picMkLst>
        </pc:picChg>
        <pc:picChg chg="del mod topLvl">
          <ac:chgData name="li bo" userId="86e360d6c7446f46" providerId="LiveId" clId="{D3748BA8-D1C3-4AAF-874B-4393CB89F2FD}" dt="2022-08-16T08:47:56.531" v="10197" actId="478"/>
          <ac:picMkLst>
            <pc:docMk/>
            <pc:sldMk cId="641666796" sldId="368"/>
            <ac:picMk id="19" creationId="{593D6649-BECA-4DCF-BDD5-C71A1C2C371E}"/>
          </ac:picMkLst>
        </pc:picChg>
        <pc:picChg chg="del mod topLvl">
          <ac:chgData name="li bo" userId="86e360d6c7446f46" providerId="LiveId" clId="{D3748BA8-D1C3-4AAF-874B-4393CB89F2FD}" dt="2022-08-16T08:47:56.531" v="10197" actId="478"/>
          <ac:picMkLst>
            <pc:docMk/>
            <pc:sldMk cId="641666796" sldId="368"/>
            <ac:picMk id="20" creationId="{363C4D32-E42D-4B8C-BC02-B4FD7CD90750}"/>
          </ac:picMkLst>
        </pc:picChg>
        <pc:picChg chg="del mod topLvl">
          <ac:chgData name="li bo" userId="86e360d6c7446f46" providerId="LiveId" clId="{D3748BA8-D1C3-4AAF-874B-4393CB89F2FD}" dt="2022-08-16T08:50:25.154" v="10252" actId="478"/>
          <ac:picMkLst>
            <pc:docMk/>
            <pc:sldMk cId="641666796" sldId="368"/>
            <ac:picMk id="21" creationId="{51123688-E0D8-4733-B9D0-461A70AE2A47}"/>
          </ac:picMkLst>
        </pc:picChg>
        <pc:picChg chg="del mod topLvl">
          <ac:chgData name="li bo" userId="86e360d6c7446f46" providerId="LiveId" clId="{D3748BA8-D1C3-4AAF-874B-4393CB89F2FD}" dt="2022-08-16T08:47:56.531" v="10197" actId="478"/>
          <ac:picMkLst>
            <pc:docMk/>
            <pc:sldMk cId="641666796" sldId="368"/>
            <ac:picMk id="22" creationId="{48ECC7AD-2EBF-4F9E-90C5-8681AF13AFD0}"/>
          </ac:picMkLst>
        </pc:picChg>
        <pc:picChg chg="del mod topLvl">
          <ac:chgData name="li bo" userId="86e360d6c7446f46" providerId="LiveId" clId="{D3748BA8-D1C3-4AAF-874B-4393CB89F2FD}" dt="2022-08-16T08:47:58.690" v="10200" actId="478"/>
          <ac:picMkLst>
            <pc:docMk/>
            <pc:sldMk cId="641666796" sldId="368"/>
            <ac:picMk id="27" creationId="{8C7F14B9-2C48-48ED-AE0B-6B228B7F4FD5}"/>
          </ac:picMkLst>
        </pc:picChg>
        <pc:picChg chg="del mod topLvl">
          <ac:chgData name="li bo" userId="86e360d6c7446f46" providerId="LiveId" clId="{D3748BA8-D1C3-4AAF-874B-4393CB89F2FD}" dt="2022-08-16T08:47:56.531" v="10197" actId="478"/>
          <ac:picMkLst>
            <pc:docMk/>
            <pc:sldMk cId="641666796" sldId="368"/>
            <ac:picMk id="28" creationId="{E8B7F904-E913-4F9F-8C29-B49DF9D04AB4}"/>
          </ac:picMkLst>
        </pc:picChg>
        <pc:picChg chg="del mod topLvl">
          <ac:chgData name="li bo" userId="86e360d6c7446f46" providerId="LiveId" clId="{D3748BA8-D1C3-4AAF-874B-4393CB89F2FD}" dt="2022-08-16T08:47:56.531" v="10197" actId="478"/>
          <ac:picMkLst>
            <pc:docMk/>
            <pc:sldMk cId="641666796" sldId="368"/>
            <ac:picMk id="29" creationId="{5A86919D-C5F8-480E-BD25-F22B794234B7}"/>
          </ac:picMkLst>
        </pc:picChg>
        <pc:picChg chg="mod topLvl">
          <ac:chgData name="li bo" userId="86e360d6c7446f46" providerId="LiveId" clId="{D3748BA8-D1C3-4AAF-874B-4393CB89F2FD}" dt="2022-08-16T08:50:44.170" v="10270" actId="164"/>
          <ac:picMkLst>
            <pc:docMk/>
            <pc:sldMk cId="641666796" sldId="368"/>
            <ac:picMk id="30" creationId="{667E15E6-8120-4D25-A325-61E247296EE7}"/>
          </ac:picMkLst>
        </pc:picChg>
        <pc:picChg chg="del mod topLvl">
          <ac:chgData name="li bo" userId="86e360d6c7446f46" providerId="LiveId" clId="{D3748BA8-D1C3-4AAF-874B-4393CB89F2FD}" dt="2022-08-16T08:47:56.531" v="10197" actId="478"/>
          <ac:picMkLst>
            <pc:docMk/>
            <pc:sldMk cId="641666796" sldId="368"/>
            <ac:picMk id="31" creationId="{3504032E-AF8E-4635-AB6D-F3EFDD3A66AA}"/>
          </ac:picMkLst>
        </pc:picChg>
        <pc:picChg chg="del mod topLvl">
          <ac:chgData name="li bo" userId="86e360d6c7446f46" providerId="LiveId" clId="{D3748BA8-D1C3-4AAF-874B-4393CB89F2FD}" dt="2022-08-16T08:47:59.146" v="10201" actId="478"/>
          <ac:picMkLst>
            <pc:docMk/>
            <pc:sldMk cId="641666796" sldId="368"/>
            <ac:picMk id="36" creationId="{F187D95B-1249-42E8-996E-DB88A48D0745}"/>
          </ac:picMkLst>
        </pc:picChg>
        <pc:picChg chg="del mod topLvl">
          <ac:chgData name="li bo" userId="86e360d6c7446f46" providerId="LiveId" clId="{D3748BA8-D1C3-4AAF-874B-4393CB89F2FD}" dt="2022-08-16T08:47:56.531" v="10197" actId="478"/>
          <ac:picMkLst>
            <pc:docMk/>
            <pc:sldMk cId="641666796" sldId="368"/>
            <ac:picMk id="37" creationId="{CC412B5B-13BD-40F0-9500-53AE9179B48C}"/>
          </ac:picMkLst>
        </pc:picChg>
        <pc:picChg chg="del mod topLvl">
          <ac:chgData name="li bo" userId="86e360d6c7446f46" providerId="LiveId" clId="{D3748BA8-D1C3-4AAF-874B-4393CB89F2FD}" dt="2022-08-16T08:47:52.660" v="10196" actId="478"/>
          <ac:picMkLst>
            <pc:docMk/>
            <pc:sldMk cId="641666796" sldId="368"/>
            <ac:picMk id="38" creationId="{F49EE0AD-D98E-4E7C-A476-313B34A88539}"/>
          </ac:picMkLst>
        </pc:picChg>
        <pc:picChg chg="del mod topLvl">
          <ac:chgData name="li bo" userId="86e360d6c7446f46" providerId="LiveId" clId="{D3748BA8-D1C3-4AAF-874B-4393CB89F2FD}" dt="2022-08-16T08:49:17.517" v="10232" actId="478"/>
          <ac:picMkLst>
            <pc:docMk/>
            <pc:sldMk cId="641666796" sldId="368"/>
            <ac:picMk id="39" creationId="{4D9A570C-1624-4D37-9433-0A807EFE9F01}"/>
          </ac:picMkLst>
        </pc:picChg>
        <pc:picChg chg="del mod topLvl">
          <ac:chgData name="li bo" userId="86e360d6c7446f46" providerId="LiveId" clId="{D3748BA8-D1C3-4AAF-874B-4393CB89F2FD}" dt="2022-08-16T08:47:51.320" v="10195" actId="478"/>
          <ac:picMkLst>
            <pc:docMk/>
            <pc:sldMk cId="641666796" sldId="368"/>
            <ac:picMk id="40" creationId="{01CA5EF9-0BE0-41C9-A444-57EFCA48A0D3}"/>
          </ac:picMkLst>
        </pc:picChg>
        <pc:picChg chg="mod ord">
          <ac:chgData name="li bo" userId="86e360d6c7446f46" providerId="LiveId" clId="{D3748BA8-D1C3-4AAF-874B-4393CB89F2FD}" dt="2022-08-16T08:50:44.170" v="10270" actId="164"/>
          <ac:picMkLst>
            <pc:docMk/>
            <pc:sldMk cId="641666796" sldId="368"/>
            <ac:picMk id="51" creationId="{32F5A1B8-1771-40D0-848B-2046BC4ECF0E}"/>
          </ac:picMkLst>
        </pc:picChg>
        <pc:picChg chg="mod">
          <ac:chgData name="li bo" userId="86e360d6c7446f46" providerId="LiveId" clId="{D3748BA8-D1C3-4AAF-874B-4393CB89F2FD}" dt="2022-08-16T08:50:44.170" v="10270" actId="164"/>
          <ac:picMkLst>
            <pc:docMk/>
            <pc:sldMk cId="641666796" sldId="368"/>
            <ac:picMk id="53" creationId="{1338FED3-B23A-4596-A162-6E9EE3689B13}"/>
          </ac:picMkLst>
        </pc:picChg>
        <pc:picChg chg="add del mod">
          <ac:chgData name="li bo" userId="86e360d6c7446f46" providerId="LiveId" clId="{D3748BA8-D1C3-4AAF-874B-4393CB89F2FD}" dt="2022-08-16T08:50:37.908" v="10266" actId="478"/>
          <ac:picMkLst>
            <pc:docMk/>
            <pc:sldMk cId="641666796" sldId="368"/>
            <ac:picMk id="54" creationId="{D85B7E92-FD6E-4D27-9347-9A14566925B7}"/>
          </ac:picMkLst>
        </pc:picChg>
        <pc:picChg chg="mod ord">
          <ac:chgData name="li bo" userId="86e360d6c7446f46" providerId="LiveId" clId="{D3748BA8-D1C3-4AAF-874B-4393CB89F2FD}" dt="2022-08-16T08:50:44.170" v="10270" actId="164"/>
          <ac:picMkLst>
            <pc:docMk/>
            <pc:sldMk cId="641666796" sldId="368"/>
            <ac:picMk id="56" creationId="{9F21BA0A-50E9-43EC-9269-891B5F182078}"/>
          </ac:picMkLst>
        </pc:picChg>
        <pc:cxnChg chg="del mod topLvl">
          <ac:chgData name="li bo" userId="86e360d6c7446f46" providerId="LiveId" clId="{D3748BA8-D1C3-4AAF-874B-4393CB89F2FD}" dt="2022-08-16T08:47:56.531" v="10197" actId="478"/>
          <ac:cxnSpMkLst>
            <pc:docMk/>
            <pc:sldMk cId="641666796" sldId="368"/>
            <ac:cxnSpMk id="11" creationId="{9E94A232-838A-467A-A7CD-42B091F3C71D}"/>
          </ac:cxnSpMkLst>
        </pc:cxnChg>
        <pc:cxnChg chg="del mod topLvl">
          <ac:chgData name="li bo" userId="86e360d6c7446f46" providerId="LiveId" clId="{D3748BA8-D1C3-4AAF-874B-4393CB89F2FD}" dt="2022-08-16T08:47:56.531" v="10197" actId="478"/>
          <ac:cxnSpMkLst>
            <pc:docMk/>
            <pc:sldMk cId="641666796" sldId="368"/>
            <ac:cxnSpMk id="15" creationId="{0B21A7AF-5FBA-4E3C-868D-F92DADA98074}"/>
          </ac:cxnSpMkLst>
        </pc:cxnChg>
        <pc:cxnChg chg="del mod topLvl">
          <ac:chgData name="li bo" userId="86e360d6c7446f46" providerId="LiveId" clId="{D3748BA8-D1C3-4AAF-874B-4393CB89F2FD}" dt="2022-08-16T08:47:56.531" v="10197" actId="478"/>
          <ac:cxnSpMkLst>
            <pc:docMk/>
            <pc:sldMk cId="641666796" sldId="368"/>
            <ac:cxnSpMk id="16" creationId="{38828D26-9D32-4349-9052-1F0D9410DDF6}"/>
          </ac:cxnSpMkLst>
        </pc:cxnChg>
        <pc:cxnChg chg="del mod topLvl">
          <ac:chgData name="li bo" userId="86e360d6c7446f46" providerId="LiveId" clId="{D3748BA8-D1C3-4AAF-874B-4393CB89F2FD}" dt="2022-08-16T08:48:00.861" v="10204" actId="478"/>
          <ac:cxnSpMkLst>
            <pc:docMk/>
            <pc:sldMk cId="641666796" sldId="368"/>
            <ac:cxnSpMk id="17" creationId="{ACE6C497-B6F8-4853-9F92-B7F3982F5EC4}"/>
          </ac:cxnSpMkLst>
        </pc:cxnChg>
        <pc:cxnChg chg="del mod topLvl">
          <ac:chgData name="li bo" userId="86e360d6c7446f46" providerId="LiveId" clId="{D3748BA8-D1C3-4AAF-874B-4393CB89F2FD}" dt="2022-08-16T08:47:56.531" v="10197" actId="478"/>
          <ac:cxnSpMkLst>
            <pc:docMk/>
            <pc:sldMk cId="641666796" sldId="368"/>
            <ac:cxnSpMk id="41" creationId="{12F7A2B8-DF60-43CA-ABF0-A6BC4AEE04F7}"/>
          </ac:cxnSpMkLst>
        </pc:cxnChg>
        <pc:cxnChg chg="del mod topLvl">
          <ac:chgData name="li bo" userId="86e360d6c7446f46" providerId="LiveId" clId="{D3748BA8-D1C3-4AAF-874B-4393CB89F2FD}" dt="2022-08-16T08:47:56.531" v="10197" actId="478"/>
          <ac:cxnSpMkLst>
            <pc:docMk/>
            <pc:sldMk cId="641666796" sldId="368"/>
            <ac:cxnSpMk id="42" creationId="{CAD00FEA-2A6C-4253-8FB1-4650AB06A6BA}"/>
          </ac:cxnSpMkLst>
        </pc:cxnChg>
        <pc:cxnChg chg="del mod topLvl">
          <ac:chgData name="li bo" userId="86e360d6c7446f46" providerId="LiveId" clId="{D3748BA8-D1C3-4AAF-874B-4393CB89F2FD}" dt="2022-08-16T08:47:56.531" v="10197" actId="478"/>
          <ac:cxnSpMkLst>
            <pc:docMk/>
            <pc:sldMk cId="641666796" sldId="368"/>
            <ac:cxnSpMk id="43" creationId="{FA31E316-0A2A-4F58-ACD0-5FECA678295E}"/>
          </ac:cxnSpMkLst>
        </pc:cxnChg>
        <pc:cxnChg chg="mod topLvl">
          <ac:chgData name="li bo" userId="86e360d6c7446f46" providerId="LiveId" clId="{D3748BA8-D1C3-4AAF-874B-4393CB89F2FD}" dt="2022-08-16T08:50:44.170" v="10270" actId="164"/>
          <ac:cxnSpMkLst>
            <pc:docMk/>
            <pc:sldMk cId="641666796" sldId="368"/>
            <ac:cxnSpMk id="44" creationId="{7E8C2838-1990-4FE0-BEF4-471D2764A1B1}"/>
          </ac:cxnSpMkLst>
        </pc:cxnChg>
        <pc:cxnChg chg="del mod topLvl">
          <ac:chgData name="li bo" userId="86e360d6c7446f46" providerId="LiveId" clId="{D3748BA8-D1C3-4AAF-874B-4393CB89F2FD}" dt="2022-08-16T08:47:56.531" v="10197" actId="478"/>
          <ac:cxnSpMkLst>
            <pc:docMk/>
            <pc:sldMk cId="641666796" sldId="368"/>
            <ac:cxnSpMk id="45" creationId="{AF144D1D-AC80-4B82-BE88-6E9919ADE6F0}"/>
          </ac:cxnSpMkLst>
        </pc:cxnChg>
        <pc:cxnChg chg="del mod topLvl">
          <ac:chgData name="li bo" userId="86e360d6c7446f46" providerId="LiveId" clId="{D3748BA8-D1C3-4AAF-874B-4393CB89F2FD}" dt="2022-08-16T08:47:56.531" v="10197" actId="478"/>
          <ac:cxnSpMkLst>
            <pc:docMk/>
            <pc:sldMk cId="641666796" sldId="368"/>
            <ac:cxnSpMk id="46" creationId="{47091367-3A4D-49DF-BD69-F6888E2B8A7B}"/>
          </ac:cxnSpMkLst>
        </pc:cxnChg>
        <pc:cxnChg chg="del mod topLvl">
          <ac:chgData name="li bo" userId="86e360d6c7446f46" providerId="LiveId" clId="{D3748BA8-D1C3-4AAF-874B-4393CB89F2FD}" dt="2022-08-16T08:47:56.531" v="10197" actId="478"/>
          <ac:cxnSpMkLst>
            <pc:docMk/>
            <pc:sldMk cId="641666796" sldId="368"/>
            <ac:cxnSpMk id="47" creationId="{EE0499C4-6BC3-474F-BD46-665FA53981DF}"/>
          </ac:cxnSpMkLst>
        </pc:cxnChg>
        <pc:cxnChg chg="mod topLvl">
          <ac:chgData name="li bo" userId="86e360d6c7446f46" providerId="LiveId" clId="{D3748BA8-D1C3-4AAF-874B-4393CB89F2FD}" dt="2022-08-16T08:50:44.170" v="10270" actId="164"/>
          <ac:cxnSpMkLst>
            <pc:docMk/>
            <pc:sldMk cId="641666796" sldId="368"/>
            <ac:cxnSpMk id="48" creationId="{2DBE06AE-73EC-4573-8DD0-DA1C16D70930}"/>
          </ac:cxnSpMkLst>
        </pc:cxnChg>
      </pc:sldChg>
      <pc:sldChg chg="addSp delSp modSp add mod modAnim">
        <pc:chgData name="li bo" userId="86e360d6c7446f46" providerId="LiveId" clId="{D3748BA8-D1C3-4AAF-874B-4393CB89F2FD}" dt="2022-09-10T09:24:46.244" v="22222"/>
        <pc:sldMkLst>
          <pc:docMk/>
          <pc:sldMk cId="481182079" sldId="369"/>
        </pc:sldMkLst>
        <pc:spChg chg="mod">
          <ac:chgData name="li bo" userId="86e360d6c7446f46" providerId="LiveId" clId="{D3748BA8-D1C3-4AAF-874B-4393CB89F2FD}" dt="2022-08-16T13:49:43.429" v="11008"/>
          <ac:spMkLst>
            <pc:docMk/>
            <pc:sldMk cId="481182079" sldId="369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15:03:02.196" v="12197" actId="14100"/>
          <ac:spMkLst>
            <pc:docMk/>
            <pc:sldMk cId="481182079" sldId="369"/>
            <ac:spMk id="3" creationId="{400792E5-9ED7-46C4-9C77-27C8DA7ECC9A}"/>
          </ac:spMkLst>
        </pc:spChg>
        <pc:spChg chg="add del">
          <ac:chgData name="li bo" userId="86e360d6c7446f46" providerId="LiveId" clId="{D3748BA8-D1C3-4AAF-874B-4393CB89F2FD}" dt="2022-08-16T13:54:06.779" v="11021" actId="478"/>
          <ac:spMkLst>
            <pc:docMk/>
            <pc:sldMk cId="481182079" sldId="369"/>
            <ac:spMk id="8" creationId="{5C674634-36B7-440B-A9DF-521C37FB2565}"/>
          </ac:spMkLst>
        </pc:spChg>
        <pc:picChg chg="add del mod">
          <ac:chgData name="li bo" userId="86e360d6c7446f46" providerId="LiveId" clId="{D3748BA8-D1C3-4AAF-874B-4393CB89F2FD}" dt="2022-08-16T09:56:23.220" v="10793" actId="478"/>
          <ac:picMkLst>
            <pc:docMk/>
            <pc:sldMk cId="481182079" sldId="369"/>
            <ac:picMk id="5" creationId="{8EC6FF13-1A35-40E7-9589-A08228A334BF}"/>
          </ac:picMkLst>
        </pc:picChg>
        <pc:picChg chg="add mod">
          <ac:chgData name="li bo" userId="86e360d6c7446f46" providerId="LiveId" clId="{D3748BA8-D1C3-4AAF-874B-4393CB89F2FD}" dt="2022-08-16T15:03:10.903" v="12201" actId="1076"/>
          <ac:picMkLst>
            <pc:docMk/>
            <pc:sldMk cId="481182079" sldId="369"/>
            <ac:picMk id="7" creationId="{1F00C6CB-8230-46DB-BF4C-A7CD89B88321}"/>
          </ac:picMkLst>
        </pc:picChg>
        <pc:picChg chg="add del">
          <ac:chgData name="li bo" userId="86e360d6c7446f46" providerId="LiveId" clId="{D3748BA8-D1C3-4AAF-874B-4393CB89F2FD}" dt="2022-08-16T13:55:09.116" v="11024" actId="478"/>
          <ac:picMkLst>
            <pc:docMk/>
            <pc:sldMk cId="481182079" sldId="369"/>
            <ac:picMk id="10244" creationId="{DF13BD1B-B032-40A2-9124-ED67A694C7AC}"/>
          </ac:picMkLst>
        </pc:picChg>
      </pc:sldChg>
      <pc:sldChg chg="addSp delSp modSp add del mod">
        <pc:chgData name="li bo" userId="86e360d6c7446f46" providerId="LiveId" clId="{D3748BA8-D1C3-4AAF-874B-4393CB89F2FD}" dt="2022-08-16T13:41:17.388" v="10995" actId="47"/>
        <pc:sldMkLst>
          <pc:docMk/>
          <pc:sldMk cId="2591332278" sldId="370"/>
        </pc:sldMkLst>
        <pc:spChg chg="mod">
          <ac:chgData name="li bo" userId="86e360d6c7446f46" providerId="LiveId" clId="{D3748BA8-D1C3-4AAF-874B-4393CB89F2FD}" dt="2022-08-16T13:18:29.072" v="10814" actId="20577"/>
          <ac:spMkLst>
            <pc:docMk/>
            <pc:sldMk cId="2591332278" sldId="370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13:34:54.990" v="10923" actId="20577"/>
          <ac:spMkLst>
            <pc:docMk/>
            <pc:sldMk cId="2591332278" sldId="370"/>
            <ac:spMk id="3" creationId="{400792E5-9ED7-46C4-9C77-27C8DA7ECC9A}"/>
          </ac:spMkLst>
        </pc:spChg>
        <pc:picChg chg="del">
          <ac:chgData name="li bo" userId="86e360d6c7446f46" providerId="LiveId" clId="{D3748BA8-D1C3-4AAF-874B-4393CB89F2FD}" dt="2022-08-16T09:56:21.022" v="10792" actId="478"/>
          <ac:picMkLst>
            <pc:docMk/>
            <pc:sldMk cId="2591332278" sldId="370"/>
            <ac:picMk id="5" creationId="{8EC6FF13-1A35-40E7-9589-A08228A334BF}"/>
          </ac:picMkLst>
        </pc:picChg>
        <pc:picChg chg="add del mod modCrop">
          <ac:chgData name="li bo" userId="86e360d6c7446f46" providerId="LiveId" clId="{D3748BA8-D1C3-4AAF-874B-4393CB89F2FD}" dt="2022-08-16T13:19:08.258" v="10823" actId="478"/>
          <ac:picMkLst>
            <pc:docMk/>
            <pc:sldMk cId="2591332278" sldId="370"/>
            <ac:picMk id="6" creationId="{FD56FEA8-76EC-4961-82A7-FE0ADDEFC4FA}"/>
          </ac:picMkLst>
        </pc:picChg>
        <pc:picChg chg="add del mod">
          <ac:chgData name="li bo" userId="86e360d6c7446f46" providerId="LiveId" clId="{D3748BA8-D1C3-4AAF-874B-4393CB89F2FD}" dt="2022-08-16T13:41:11.105" v="10994" actId="478"/>
          <ac:picMkLst>
            <pc:docMk/>
            <pc:sldMk cId="2591332278" sldId="370"/>
            <ac:picMk id="7" creationId="{98A18F86-91EF-4E22-BCE5-560D6994DCEE}"/>
          </ac:picMkLst>
        </pc:picChg>
        <pc:picChg chg="del mod">
          <ac:chgData name="li bo" userId="86e360d6c7446f46" providerId="LiveId" clId="{D3748BA8-D1C3-4AAF-874B-4393CB89F2FD}" dt="2022-08-16T13:35:00.994" v="10925" actId="478"/>
          <ac:picMkLst>
            <pc:docMk/>
            <pc:sldMk cId="2591332278" sldId="370"/>
            <ac:picMk id="8" creationId="{36E9EE75-F499-4F65-981B-037D2E50228C}"/>
          </ac:picMkLst>
        </pc:picChg>
        <pc:picChg chg="del mod">
          <ac:chgData name="li bo" userId="86e360d6c7446f46" providerId="LiveId" clId="{D3748BA8-D1C3-4AAF-874B-4393CB89F2FD}" dt="2022-08-16T13:41:05.675" v="10992" actId="478"/>
          <ac:picMkLst>
            <pc:docMk/>
            <pc:sldMk cId="2591332278" sldId="370"/>
            <ac:picMk id="10" creationId="{38D8593F-EB5C-403F-8EA3-41183C1E6E6B}"/>
          </ac:picMkLst>
        </pc:picChg>
      </pc:sldChg>
      <pc:sldChg chg="delSp modSp add mod ord modAnim">
        <pc:chgData name="li bo" userId="86e360d6c7446f46" providerId="LiveId" clId="{D3748BA8-D1C3-4AAF-874B-4393CB89F2FD}" dt="2022-09-10T09:25:17.631" v="22231"/>
        <pc:sldMkLst>
          <pc:docMk/>
          <pc:sldMk cId="2963434855" sldId="371"/>
        </pc:sldMkLst>
        <pc:spChg chg="mod">
          <ac:chgData name="li bo" userId="86e360d6c7446f46" providerId="LiveId" clId="{D3748BA8-D1C3-4AAF-874B-4393CB89F2FD}" dt="2022-08-16T14:19:48.510" v="11774" actId="20577"/>
          <ac:spMkLst>
            <pc:docMk/>
            <pc:sldMk cId="2963434855" sldId="371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14:19:34.429" v="11745" actId="20577"/>
          <ac:spMkLst>
            <pc:docMk/>
            <pc:sldMk cId="2963434855" sldId="371"/>
            <ac:spMk id="3" creationId="{400792E5-9ED7-46C4-9C77-27C8DA7ECC9A}"/>
          </ac:spMkLst>
        </pc:spChg>
        <pc:picChg chg="del mod ord">
          <ac:chgData name="li bo" userId="86e360d6c7446f46" providerId="LiveId" clId="{D3748BA8-D1C3-4AAF-874B-4393CB89F2FD}" dt="2022-08-16T13:40:15.300" v="10970" actId="478"/>
          <ac:picMkLst>
            <pc:docMk/>
            <pc:sldMk cId="2963434855" sldId="371"/>
            <ac:picMk id="5" creationId="{F527B8B9-26CC-4B0F-8A4F-4C36264DE4DC}"/>
          </ac:picMkLst>
        </pc:picChg>
        <pc:picChg chg="mod">
          <ac:chgData name="li bo" userId="86e360d6c7446f46" providerId="LiveId" clId="{D3748BA8-D1C3-4AAF-874B-4393CB89F2FD}" dt="2022-08-16T14:14:31.539" v="11601" actId="1076"/>
          <ac:picMkLst>
            <pc:docMk/>
            <pc:sldMk cId="2963434855" sldId="371"/>
            <ac:picMk id="7" creationId="{98A18F86-91EF-4E22-BCE5-560D6994DCEE}"/>
          </ac:picMkLst>
        </pc:picChg>
        <pc:picChg chg="del mod ord">
          <ac:chgData name="li bo" userId="86e360d6c7446f46" providerId="LiveId" clId="{D3748BA8-D1C3-4AAF-874B-4393CB89F2FD}" dt="2022-08-16T13:40:25.609" v="10984" actId="478"/>
          <ac:picMkLst>
            <pc:docMk/>
            <pc:sldMk cId="2963434855" sldId="371"/>
            <ac:picMk id="8" creationId="{7FDE7BCD-6D6D-4633-B77F-56351B925EB3}"/>
          </ac:picMkLst>
        </pc:picChg>
        <pc:picChg chg="del mod">
          <ac:chgData name="li bo" userId="86e360d6c7446f46" providerId="LiveId" clId="{D3748BA8-D1C3-4AAF-874B-4393CB89F2FD}" dt="2022-08-16T13:39:22.700" v="10956" actId="478"/>
          <ac:picMkLst>
            <pc:docMk/>
            <pc:sldMk cId="2963434855" sldId="371"/>
            <ac:picMk id="10" creationId="{38D8593F-EB5C-403F-8EA3-41183C1E6E6B}"/>
          </ac:picMkLst>
        </pc:picChg>
        <pc:picChg chg="mod ord">
          <ac:chgData name="li bo" userId="86e360d6c7446f46" providerId="LiveId" clId="{D3748BA8-D1C3-4AAF-874B-4393CB89F2FD}" dt="2022-08-16T14:14:29.465" v="11600" actId="1076"/>
          <ac:picMkLst>
            <pc:docMk/>
            <pc:sldMk cId="2963434855" sldId="371"/>
            <ac:picMk id="11" creationId="{BFEA5E18-489D-4F67-A845-6B3644328107}"/>
          </ac:picMkLst>
        </pc:picChg>
      </pc:sldChg>
      <pc:sldChg chg="addSp delSp modSp add mod modAnim modNotesTx">
        <pc:chgData name="li bo" userId="86e360d6c7446f46" providerId="LiveId" clId="{D3748BA8-D1C3-4AAF-874B-4393CB89F2FD}" dt="2022-09-10T09:25:47.191" v="22237"/>
        <pc:sldMkLst>
          <pc:docMk/>
          <pc:sldMk cId="4054349551" sldId="372"/>
        </pc:sldMkLst>
        <pc:spChg chg="mod">
          <ac:chgData name="li bo" userId="86e360d6c7446f46" providerId="LiveId" clId="{D3748BA8-D1C3-4AAF-874B-4393CB89F2FD}" dt="2022-08-16T14:19:53.180" v="11775"/>
          <ac:spMkLst>
            <pc:docMk/>
            <pc:sldMk cId="4054349551" sldId="372"/>
            <ac:spMk id="2" creationId="{0C75C674-70A3-4942-B8AC-01028A4EC8A8}"/>
          </ac:spMkLst>
        </pc:spChg>
        <pc:spChg chg="del">
          <ac:chgData name="li bo" userId="86e360d6c7446f46" providerId="LiveId" clId="{D3748BA8-D1C3-4AAF-874B-4393CB89F2FD}" dt="2022-08-16T14:50:55.837" v="12040" actId="478"/>
          <ac:spMkLst>
            <pc:docMk/>
            <pc:sldMk cId="4054349551" sldId="372"/>
            <ac:spMk id="3" creationId="{400792E5-9ED7-46C4-9C77-27C8DA7ECC9A}"/>
          </ac:spMkLst>
        </pc:spChg>
        <pc:spChg chg="add del mod">
          <ac:chgData name="li bo" userId="86e360d6c7446f46" providerId="LiveId" clId="{D3748BA8-D1C3-4AAF-874B-4393CB89F2FD}" dt="2022-08-16T14:50:57.627" v="12041" actId="478"/>
          <ac:spMkLst>
            <pc:docMk/>
            <pc:sldMk cId="4054349551" sldId="372"/>
            <ac:spMk id="5" creationId="{9D2E7DF1-98F4-48B8-9AA9-69EE474D7F5F}"/>
          </ac:spMkLst>
        </pc:spChg>
        <pc:spChg chg="add del">
          <ac:chgData name="li bo" userId="86e360d6c7446f46" providerId="LiveId" clId="{D3748BA8-D1C3-4AAF-874B-4393CB89F2FD}" dt="2022-08-16T14:53:17.787" v="12048"/>
          <ac:spMkLst>
            <pc:docMk/>
            <pc:sldMk cId="4054349551" sldId="372"/>
            <ac:spMk id="6" creationId="{DA9C1FC7-AC98-4C51-BA19-49E14A9C5BBF}"/>
          </ac:spMkLst>
        </pc:spChg>
        <pc:spChg chg="add mod">
          <ac:chgData name="li bo" userId="86e360d6c7446f46" providerId="LiveId" clId="{D3748BA8-D1C3-4AAF-874B-4393CB89F2FD}" dt="2022-08-17T05:22:19.364" v="15864" actId="207"/>
          <ac:spMkLst>
            <pc:docMk/>
            <pc:sldMk cId="4054349551" sldId="372"/>
            <ac:spMk id="19" creationId="{4F0BB0A5-869E-47F2-BDA7-2BCA7CA2D2BE}"/>
          </ac:spMkLst>
        </pc:spChg>
        <pc:spChg chg="add mod">
          <ac:chgData name="li bo" userId="86e360d6c7446f46" providerId="LiveId" clId="{D3748BA8-D1C3-4AAF-874B-4393CB89F2FD}" dt="2022-09-10T09:25:35.087" v="22233" actId="164"/>
          <ac:spMkLst>
            <pc:docMk/>
            <pc:sldMk cId="4054349551" sldId="372"/>
            <ac:spMk id="25" creationId="{CB0478CE-A69B-4DDB-9100-669B739FF3A8}"/>
          </ac:spMkLst>
        </pc:spChg>
        <pc:spChg chg="add mod">
          <ac:chgData name="li bo" userId="86e360d6c7446f46" providerId="LiveId" clId="{D3748BA8-D1C3-4AAF-874B-4393CB89F2FD}" dt="2022-09-10T09:25:42.537" v="22235" actId="164"/>
          <ac:spMkLst>
            <pc:docMk/>
            <pc:sldMk cId="4054349551" sldId="372"/>
            <ac:spMk id="33" creationId="{4CA6155B-C915-4C94-9786-33FEE5B0151B}"/>
          </ac:spMkLst>
        </pc:spChg>
        <pc:grpChg chg="add mod">
          <ac:chgData name="li bo" userId="86e360d6c7446f46" providerId="LiveId" clId="{D3748BA8-D1C3-4AAF-874B-4393CB89F2FD}" dt="2022-09-10T09:25:35.087" v="22233" actId="164"/>
          <ac:grpSpMkLst>
            <pc:docMk/>
            <pc:sldMk cId="4054349551" sldId="372"/>
            <ac:grpSpMk id="4" creationId="{D6D675FE-BDD7-4E2E-9D85-2542AD48945F}"/>
          </ac:grpSpMkLst>
        </pc:grpChg>
        <pc:grpChg chg="add mod">
          <ac:chgData name="li bo" userId="86e360d6c7446f46" providerId="LiveId" clId="{D3748BA8-D1C3-4AAF-874B-4393CB89F2FD}" dt="2022-09-10T09:25:42.537" v="22235" actId="164"/>
          <ac:grpSpMkLst>
            <pc:docMk/>
            <pc:sldMk cId="4054349551" sldId="372"/>
            <ac:grpSpMk id="5" creationId="{A4839A48-9AB3-40B3-BFA3-8F1D44E78179}"/>
          </ac:grpSpMkLst>
        </pc:grpChg>
        <pc:picChg chg="del">
          <ac:chgData name="li bo" userId="86e360d6c7446f46" providerId="LiveId" clId="{D3748BA8-D1C3-4AAF-874B-4393CB89F2FD}" dt="2022-08-16T13:51:59.857" v="11012" actId="478"/>
          <ac:picMkLst>
            <pc:docMk/>
            <pc:sldMk cId="4054349551" sldId="372"/>
            <ac:picMk id="7" creationId="{98A18F86-91EF-4E22-BCE5-560D6994DCEE}"/>
          </ac:picMkLst>
        </pc:picChg>
        <pc:picChg chg="add del mod">
          <ac:chgData name="li bo" userId="86e360d6c7446f46" providerId="LiveId" clId="{D3748BA8-D1C3-4AAF-874B-4393CB89F2FD}" dt="2022-08-16T15:15:33.390" v="12345" actId="478"/>
          <ac:picMkLst>
            <pc:docMk/>
            <pc:sldMk cId="4054349551" sldId="372"/>
            <ac:picMk id="9" creationId="{3185FDD4-E288-4460-A64D-9FFC9CFA048A}"/>
          </ac:picMkLst>
        </pc:picChg>
        <pc:picChg chg="del">
          <ac:chgData name="li bo" userId="86e360d6c7446f46" providerId="LiveId" clId="{D3748BA8-D1C3-4AAF-874B-4393CB89F2FD}" dt="2022-08-16T13:41:26.658" v="10998" actId="478"/>
          <ac:picMkLst>
            <pc:docMk/>
            <pc:sldMk cId="4054349551" sldId="372"/>
            <ac:picMk id="11" creationId="{BFEA5E18-489D-4F67-A845-6B3644328107}"/>
          </ac:picMkLst>
        </pc:picChg>
        <pc:picChg chg="mod">
          <ac:chgData name="li bo" userId="86e360d6c7446f46" providerId="LiveId" clId="{D3748BA8-D1C3-4AAF-874B-4393CB89F2FD}" dt="2022-08-16T15:17:50.657" v="12379" actId="1076"/>
          <ac:picMkLst>
            <pc:docMk/>
            <pc:sldMk cId="4054349551" sldId="372"/>
            <ac:picMk id="12" creationId="{96221366-129E-4A51-BA86-DAF3B27DFF78}"/>
          </ac:picMkLst>
        </pc:picChg>
        <pc:picChg chg="add mod">
          <ac:chgData name="li bo" userId="86e360d6c7446f46" providerId="LiveId" clId="{D3748BA8-D1C3-4AAF-874B-4393CB89F2FD}" dt="2022-08-16T15:06:44.651" v="12206" actId="1076"/>
          <ac:picMkLst>
            <pc:docMk/>
            <pc:sldMk cId="4054349551" sldId="372"/>
            <ac:picMk id="16" creationId="{2FAA9CE2-3FAF-4AFD-8B87-888B7844AD2F}"/>
          </ac:picMkLst>
        </pc:picChg>
        <pc:picChg chg="add mod ord">
          <ac:chgData name="li bo" userId="86e360d6c7446f46" providerId="LiveId" clId="{D3748BA8-D1C3-4AAF-874B-4393CB89F2FD}" dt="2022-08-16T15:17:34.696" v="12376" actId="1076"/>
          <ac:picMkLst>
            <pc:docMk/>
            <pc:sldMk cId="4054349551" sldId="372"/>
            <ac:picMk id="31" creationId="{E42D5038-3112-48E9-9250-1CC45C27CD18}"/>
          </ac:picMkLst>
        </pc:picChg>
        <pc:picChg chg="add del mod">
          <ac:chgData name="li bo" userId="86e360d6c7446f46" providerId="LiveId" clId="{D3748BA8-D1C3-4AAF-874B-4393CB89F2FD}" dt="2022-08-16T14:50:46.094" v="12039" actId="478"/>
          <ac:picMkLst>
            <pc:docMk/>
            <pc:sldMk cId="4054349551" sldId="372"/>
            <ac:picMk id="6146" creationId="{F606FB28-5D4E-4E80-B8E0-652F9B91ED43}"/>
          </ac:picMkLst>
        </pc:picChg>
        <pc:picChg chg="add del mod">
          <ac:chgData name="li bo" userId="86e360d6c7446f46" providerId="LiveId" clId="{D3748BA8-D1C3-4AAF-874B-4393CB89F2FD}" dt="2022-08-16T14:51:21.031" v="12044" actId="478"/>
          <ac:picMkLst>
            <pc:docMk/>
            <pc:sldMk cId="4054349551" sldId="372"/>
            <ac:picMk id="6148" creationId="{D0C68A40-081E-48AA-947E-2F7B93292806}"/>
          </ac:picMkLst>
        </pc:picChg>
        <pc:picChg chg="add del">
          <ac:chgData name="li bo" userId="86e360d6c7446f46" providerId="LiveId" clId="{D3748BA8-D1C3-4AAF-874B-4393CB89F2FD}" dt="2022-08-16T14:52:01.755" v="12046" actId="478"/>
          <ac:picMkLst>
            <pc:docMk/>
            <pc:sldMk cId="4054349551" sldId="372"/>
            <ac:picMk id="6150" creationId="{DDB90B3F-A65B-4E91-A968-F86488865B67}"/>
          </ac:picMkLst>
        </pc:picChg>
        <pc:picChg chg="add del mod">
          <ac:chgData name="li bo" userId="86e360d6c7446f46" providerId="LiveId" clId="{D3748BA8-D1C3-4AAF-874B-4393CB89F2FD}" dt="2022-08-16T14:54:18.847" v="12054" actId="478"/>
          <ac:picMkLst>
            <pc:docMk/>
            <pc:sldMk cId="4054349551" sldId="372"/>
            <ac:picMk id="6154" creationId="{1E9F012B-934C-4B6D-9599-9A91D125B66C}"/>
          </ac:picMkLst>
        </pc:picChg>
        <pc:picChg chg="add del">
          <ac:chgData name="li bo" userId="86e360d6c7446f46" providerId="LiveId" clId="{D3748BA8-D1C3-4AAF-874B-4393CB89F2FD}" dt="2022-08-16T14:55:12.252" v="12056"/>
          <ac:picMkLst>
            <pc:docMk/>
            <pc:sldMk cId="4054349551" sldId="372"/>
            <ac:picMk id="6156" creationId="{D86566E0-875E-47BB-B88E-BECF3B3CB376}"/>
          </ac:picMkLst>
        </pc:picChg>
        <pc:cxnChg chg="add mod">
          <ac:chgData name="li bo" userId="86e360d6c7446f46" providerId="LiveId" clId="{D3748BA8-D1C3-4AAF-874B-4393CB89F2FD}" dt="2022-09-10T09:25:35.087" v="22233" actId="164"/>
          <ac:cxnSpMkLst>
            <pc:docMk/>
            <pc:sldMk cId="4054349551" sldId="372"/>
            <ac:cxnSpMk id="20" creationId="{6BD863A8-CB59-4AA5-9B93-C041D5F20CDC}"/>
          </ac:cxnSpMkLst>
        </pc:cxnChg>
        <pc:cxnChg chg="add mod">
          <ac:chgData name="li bo" userId="86e360d6c7446f46" providerId="LiveId" clId="{D3748BA8-D1C3-4AAF-874B-4393CB89F2FD}" dt="2022-09-10T09:25:42.537" v="22235" actId="164"/>
          <ac:cxnSpMkLst>
            <pc:docMk/>
            <pc:sldMk cId="4054349551" sldId="372"/>
            <ac:cxnSpMk id="34" creationId="{86ADE4F6-0547-48AD-ABEC-0D0ADC1BBC3A}"/>
          </ac:cxnSpMkLst>
        </pc:cxnChg>
      </pc:sldChg>
      <pc:sldChg chg="addSp delSp modSp add mod modAnim">
        <pc:chgData name="li bo" userId="86e360d6c7446f46" providerId="LiveId" clId="{D3748BA8-D1C3-4AAF-874B-4393CB89F2FD}" dt="2022-09-10T09:24:55.553" v="22226"/>
        <pc:sldMkLst>
          <pc:docMk/>
          <pc:sldMk cId="743138127" sldId="373"/>
        </pc:sldMkLst>
        <pc:spChg chg="mod">
          <ac:chgData name="li bo" userId="86e360d6c7446f46" providerId="LiveId" clId="{D3748BA8-D1C3-4AAF-874B-4393CB89F2FD}" dt="2022-08-16T14:19:18.088" v="11744" actId="20577"/>
          <ac:spMkLst>
            <pc:docMk/>
            <pc:sldMk cId="743138127" sldId="373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14:40:31.138" v="11976" actId="20577"/>
          <ac:spMkLst>
            <pc:docMk/>
            <pc:sldMk cId="743138127" sldId="373"/>
            <ac:spMk id="3" creationId="{400792E5-9ED7-46C4-9C77-27C8DA7ECC9A}"/>
          </ac:spMkLst>
        </pc:spChg>
        <pc:spChg chg="add mod">
          <ac:chgData name="li bo" userId="86e360d6c7446f46" providerId="LiveId" clId="{D3748BA8-D1C3-4AAF-874B-4393CB89F2FD}" dt="2022-08-16T14:23:39.282" v="11785" actId="207"/>
          <ac:spMkLst>
            <pc:docMk/>
            <pc:sldMk cId="743138127" sldId="373"/>
            <ac:spMk id="12" creationId="{4EA13D15-E212-4375-A42F-795EC9A710F0}"/>
          </ac:spMkLst>
        </pc:spChg>
        <pc:spChg chg="add mod">
          <ac:chgData name="li bo" userId="86e360d6c7446f46" providerId="LiveId" clId="{D3748BA8-D1C3-4AAF-874B-4393CB89F2FD}" dt="2022-08-16T14:23:41.956" v="11786" actId="207"/>
          <ac:spMkLst>
            <pc:docMk/>
            <pc:sldMk cId="743138127" sldId="373"/>
            <ac:spMk id="15" creationId="{8536C717-5B30-48D9-9E41-266795F3BCBB}"/>
          </ac:spMkLst>
        </pc:spChg>
        <pc:spChg chg="add mod">
          <ac:chgData name="li bo" userId="86e360d6c7446f46" providerId="LiveId" clId="{D3748BA8-D1C3-4AAF-874B-4393CB89F2FD}" dt="2022-08-16T14:19:03.149" v="11725" actId="164"/>
          <ac:spMkLst>
            <pc:docMk/>
            <pc:sldMk cId="743138127" sldId="373"/>
            <ac:spMk id="21" creationId="{5BA493BA-F08F-45E6-BF95-1ADAA51A3718}"/>
          </ac:spMkLst>
        </pc:spChg>
        <pc:spChg chg="add mod">
          <ac:chgData name="li bo" userId="86e360d6c7446f46" providerId="LiveId" clId="{D3748BA8-D1C3-4AAF-874B-4393CB89F2FD}" dt="2022-08-16T14:19:03.149" v="11725" actId="164"/>
          <ac:spMkLst>
            <pc:docMk/>
            <pc:sldMk cId="743138127" sldId="373"/>
            <ac:spMk id="31" creationId="{F56E8EDA-F190-4F98-8303-9147D08CC350}"/>
          </ac:spMkLst>
        </pc:spChg>
        <pc:spChg chg="add mod">
          <ac:chgData name="li bo" userId="86e360d6c7446f46" providerId="LiveId" clId="{D3748BA8-D1C3-4AAF-874B-4393CB89F2FD}" dt="2022-08-16T14:24:06.236" v="11788" actId="207"/>
          <ac:spMkLst>
            <pc:docMk/>
            <pc:sldMk cId="743138127" sldId="373"/>
            <ac:spMk id="44" creationId="{541ED4E4-3265-4D73-9E56-8C8DBA2D1C22}"/>
          </ac:spMkLst>
        </pc:spChg>
        <pc:spChg chg="add mod">
          <ac:chgData name="li bo" userId="86e360d6c7446f46" providerId="LiveId" clId="{D3748BA8-D1C3-4AAF-874B-4393CB89F2FD}" dt="2022-08-16T14:24:09.800" v="11789" actId="207"/>
          <ac:spMkLst>
            <pc:docMk/>
            <pc:sldMk cId="743138127" sldId="373"/>
            <ac:spMk id="45" creationId="{4E5C85A9-FAE4-4CC8-B8DC-D627C1A05E74}"/>
          </ac:spMkLst>
        </pc:spChg>
        <pc:grpChg chg="add del mod">
          <ac:chgData name="li bo" userId="86e360d6c7446f46" providerId="LiveId" clId="{D3748BA8-D1C3-4AAF-874B-4393CB89F2FD}" dt="2022-08-16T14:30:32.588" v="11801" actId="478"/>
          <ac:grpSpMkLst>
            <pc:docMk/>
            <pc:sldMk cId="743138127" sldId="373"/>
            <ac:grpSpMk id="41" creationId="{8F9C6DEC-54F2-4D27-850F-578141CC870F}"/>
          </ac:grpSpMkLst>
        </pc:grpChg>
        <pc:grpChg chg="add mod">
          <ac:chgData name="li bo" userId="86e360d6c7446f46" providerId="LiveId" clId="{D3748BA8-D1C3-4AAF-874B-4393CB89F2FD}" dt="2022-08-16T14:39:03.817" v="11924" actId="1076"/>
          <ac:grpSpMkLst>
            <pc:docMk/>
            <pc:sldMk cId="743138127" sldId="373"/>
            <ac:grpSpMk id="52" creationId="{11B841EE-5C62-4E6C-AE85-98E80C4D40E1}"/>
          </ac:grpSpMkLst>
        </pc:grpChg>
        <pc:picChg chg="add del mod">
          <ac:chgData name="li bo" userId="86e360d6c7446f46" providerId="LiveId" clId="{D3748BA8-D1C3-4AAF-874B-4393CB89F2FD}" dt="2022-08-16T13:59:25.087" v="11047"/>
          <ac:picMkLst>
            <pc:docMk/>
            <pc:sldMk cId="743138127" sldId="373"/>
            <ac:picMk id="6" creationId="{45DF911F-09A2-40A6-B25C-F85648A830FE}"/>
          </ac:picMkLst>
        </pc:picChg>
        <pc:picChg chg="del">
          <ac:chgData name="li bo" userId="86e360d6c7446f46" providerId="LiveId" clId="{D3748BA8-D1C3-4AAF-874B-4393CB89F2FD}" dt="2022-08-16T13:55:12.562" v="11026" actId="478"/>
          <ac:picMkLst>
            <pc:docMk/>
            <pc:sldMk cId="743138127" sldId="373"/>
            <ac:picMk id="7" creationId="{1F00C6CB-8230-46DB-BF4C-A7CD89B88321}"/>
          </ac:picMkLst>
        </pc:picChg>
        <pc:picChg chg="add mod">
          <ac:chgData name="li bo" userId="86e360d6c7446f46" providerId="LiveId" clId="{D3748BA8-D1C3-4AAF-874B-4393CB89F2FD}" dt="2022-08-16T14:19:03.149" v="11725" actId="164"/>
          <ac:picMkLst>
            <pc:docMk/>
            <pc:sldMk cId="743138127" sldId="373"/>
            <ac:picMk id="8" creationId="{51311721-5699-4179-9743-8894C4874B22}"/>
          </ac:picMkLst>
        </pc:picChg>
        <pc:picChg chg="del mod">
          <ac:chgData name="li bo" userId="86e360d6c7446f46" providerId="LiveId" clId="{D3748BA8-D1C3-4AAF-874B-4393CB89F2FD}" dt="2022-08-16T14:34:11.132" v="11901" actId="478"/>
          <ac:picMkLst>
            <pc:docMk/>
            <pc:sldMk cId="743138127" sldId="373"/>
            <ac:picMk id="47" creationId="{AC890F11-8C37-4E1D-924C-9ED325EB7CD6}"/>
          </ac:picMkLst>
        </pc:picChg>
        <pc:picChg chg="add mod">
          <ac:chgData name="li bo" userId="86e360d6c7446f46" providerId="LiveId" clId="{D3748BA8-D1C3-4AAF-874B-4393CB89F2FD}" dt="2022-08-16T14:36:29.333" v="11918" actId="164"/>
          <ac:picMkLst>
            <pc:docMk/>
            <pc:sldMk cId="743138127" sldId="373"/>
            <ac:picMk id="49" creationId="{9335042B-816B-44B9-9EDC-206E6643B6F1}"/>
          </ac:picMkLst>
        </pc:picChg>
        <pc:picChg chg="add mod">
          <ac:chgData name="li bo" userId="86e360d6c7446f46" providerId="LiveId" clId="{D3748BA8-D1C3-4AAF-874B-4393CB89F2FD}" dt="2022-08-16T14:36:29.333" v="11918" actId="164"/>
          <ac:picMkLst>
            <pc:docMk/>
            <pc:sldMk cId="743138127" sldId="373"/>
            <ac:picMk id="51" creationId="{F79CFAD6-6B51-44CE-98FE-06C3C44B95F1}"/>
          </ac:picMkLst>
        </pc:picChg>
        <pc:picChg chg="add del mod">
          <ac:chgData name="li bo" userId="86e360d6c7446f46" providerId="LiveId" clId="{D3748BA8-D1C3-4AAF-874B-4393CB89F2FD}" dt="2022-08-16T14:00:11.304" v="11051" actId="478"/>
          <ac:picMkLst>
            <pc:docMk/>
            <pc:sldMk cId="743138127" sldId="373"/>
            <ac:picMk id="10244" creationId="{DF13BD1B-B032-40A2-9124-ED67A694C7AC}"/>
          </ac:picMkLst>
        </pc:picChg>
        <pc:picChg chg="add mod">
          <ac:chgData name="li bo" userId="86e360d6c7446f46" providerId="LiveId" clId="{D3748BA8-D1C3-4AAF-874B-4393CB89F2FD}" dt="2022-08-16T14:40:49.587" v="11981" actId="1076"/>
          <ac:picMkLst>
            <pc:docMk/>
            <pc:sldMk cId="743138127" sldId="373"/>
            <ac:picMk id="12290" creationId="{099BCEE6-13A6-464D-BC42-A484AD0BE42D}"/>
          </ac:picMkLst>
        </pc:picChg>
        <pc:cxnChg chg="add mod">
          <ac:chgData name="li bo" userId="86e360d6c7446f46" providerId="LiveId" clId="{D3748BA8-D1C3-4AAF-874B-4393CB89F2FD}" dt="2022-08-16T14:19:03.149" v="11725" actId="164"/>
          <ac:cxnSpMkLst>
            <pc:docMk/>
            <pc:sldMk cId="743138127" sldId="373"/>
            <ac:cxnSpMk id="9" creationId="{51120F81-F8EF-424C-84C5-5552899C0648}"/>
          </ac:cxnSpMkLst>
        </pc:cxnChg>
        <pc:cxnChg chg="add mod">
          <ac:chgData name="li bo" userId="86e360d6c7446f46" providerId="LiveId" clId="{D3748BA8-D1C3-4AAF-874B-4393CB89F2FD}" dt="2022-08-16T14:19:03.149" v="11725" actId="164"/>
          <ac:cxnSpMkLst>
            <pc:docMk/>
            <pc:sldMk cId="743138127" sldId="373"/>
            <ac:cxnSpMk id="13" creationId="{E12D79AA-7A09-4875-B51F-49390E0E6E17}"/>
          </ac:cxnSpMkLst>
        </pc:cxnChg>
        <pc:cxnChg chg="add mod">
          <ac:chgData name="li bo" userId="86e360d6c7446f46" providerId="LiveId" clId="{D3748BA8-D1C3-4AAF-874B-4393CB89F2FD}" dt="2022-08-16T14:19:03.149" v="11725" actId="164"/>
          <ac:cxnSpMkLst>
            <pc:docMk/>
            <pc:sldMk cId="743138127" sldId="373"/>
            <ac:cxnSpMk id="16" creationId="{08A98FD6-9942-4F56-A2F0-C49E0F077E12}"/>
          </ac:cxnSpMkLst>
        </pc:cxnChg>
        <pc:cxnChg chg="add mod">
          <ac:chgData name="li bo" userId="86e360d6c7446f46" providerId="LiveId" clId="{D3748BA8-D1C3-4AAF-874B-4393CB89F2FD}" dt="2022-08-16T14:19:03.149" v="11725" actId="164"/>
          <ac:cxnSpMkLst>
            <pc:docMk/>
            <pc:sldMk cId="743138127" sldId="373"/>
            <ac:cxnSpMk id="24" creationId="{B02F866D-6E7B-47E1-9FFE-0C2BC59E6BBC}"/>
          </ac:cxnSpMkLst>
        </pc:cxnChg>
        <pc:cxnChg chg="add del mod">
          <ac:chgData name="li bo" userId="86e360d6c7446f46" providerId="LiveId" clId="{D3748BA8-D1C3-4AAF-874B-4393CB89F2FD}" dt="2022-08-16T14:17:05.615" v="11647" actId="478"/>
          <ac:cxnSpMkLst>
            <pc:docMk/>
            <pc:sldMk cId="743138127" sldId="373"/>
            <ac:cxnSpMk id="32" creationId="{86D1DE34-2A4D-41B5-9EBF-97C02B4946FE}"/>
          </ac:cxnSpMkLst>
        </pc:cxnChg>
        <pc:cxnChg chg="add del mod">
          <ac:chgData name="li bo" userId="86e360d6c7446f46" providerId="LiveId" clId="{D3748BA8-D1C3-4AAF-874B-4393CB89F2FD}" dt="2022-08-16T14:16:16.338" v="11634"/>
          <ac:cxnSpMkLst>
            <pc:docMk/>
            <pc:sldMk cId="743138127" sldId="373"/>
            <ac:cxnSpMk id="35" creationId="{1FB2484D-CD78-4784-8C8E-D32412838053}"/>
          </ac:cxnSpMkLst>
        </pc:cxnChg>
        <pc:cxnChg chg="add del mod">
          <ac:chgData name="li bo" userId="86e360d6c7446f46" providerId="LiveId" clId="{D3748BA8-D1C3-4AAF-874B-4393CB89F2FD}" dt="2022-08-16T14:17:07.551" v="11648" actId="478"/>
          <ac:cxnSpMkLst>
            <pc:docMk/>
            <pc:sldMk cId="743138127" sldId="373"/>
            <ac:cxnSpMk id="36" creationId="{2479690E-2BD2-45A7-874D-73AC9B7C925C}"/>
          </ac:cxnSpMkLst>
        </pc:cxnChg>
        <pc:cxnChg chg="add mod">
          <ac:chgData name="li bo" userId="86e360d6c7446f46" providerId="LiveId" clId="{D3748BA8-D1C3-4AAF-874B-4393CB89F2FD}" dt="2022-08-16T14:19:03.149" v="11725" actId="164"/>
          <ac:cxnSpMkLst>
            <pc:docMk/>
            <pc:sldMk cId="743138127" sldId="373"/>
            <ac:cxnSpMk id="42" creationId="{E7AD911C-EF26-416B-AC7A-EB41094D82B9}"/>
          </ac:cxnSpMkLst>
        </pc:cxnChg>
        <pc:cxnChg chg="add mod">
          <ac:chgData name="li bo" userId="86e360d6c7446f46" providerId="LiveId" clId="{D3748BA8-D1C3-4AAF-874B-4393CB89F2FD}" dt="2022-08-16T14:19:03.149" v="11725" actId="164"/>
          <ac:cxnSpMkLst>
            <pc:docMk/>
            <pc:sldMk cId="743138127" sldId="373"/>
            <ac:cxnSpMk id="43" creationId="{8A53912F-DEE8-4F36-9356-8E3336E128A0}"/>
          </ac:cxnSpMkLst>
        </pc:cxnChg>
      </pc:sldChg>
      <pc:sldChg chg="delSp modSp add mod modAnim">
        <pc:chgData name="li bo" userId="86e360d6c7446f46" providerId="LiveId" clId="{D3748BA8-D1C3-4AAF-874B-4393CB89F2FD}" dt="2022-09-10T09:25:12.055" v="22229"/>
        <pc:sldMkLst>
          <pc:docMk/>
          <pc:sldMk cId="3448872869" sldId="374"/>
        </pc:sldMkLst>
        <pc:spChg chg="mod">
          <ac:chgData name="li bo" userId="86e360d6c7446f46" providerId="LiveId" clId="{D3748BA8-D1C3-4AAF-874B-4393CB89F2FD}" dt="2022-08-16T14:30:46.890" v="11806" actId="14100"/>
          <ac:spMkLst>
            <pc:docMk/>
            <pc:sldMk cId="3448872869" sldId="374"/>
            <ac:spMk id="3" creationId="{400792E5-9ED7-46C4-9C77-27C8DA7ECC9A}"/>
          </ac:spMkLst>
        </pc:spChg>
        <pc:spChg chg="mod">
          <ac:chgData name="li bo" userId="86e360d6c7446f46" providerId="LiveId" clId="{D3748BA8-D1C3-4AAF-874B-4393CB89F2FD}" dt="2022-08-16T14:31:20.455" v="11812"/>
          <ac:spMkLst>
            <pc:docMk/>
            <pc:sldMk cId="3448872869" sldId="374"/>
            <ac:spMk id="12" creationId="{4EA13D15-E212-4375-A42F-795EC9A710F0}"/>
          </ac:spMkLst>
        </pc:spChg>
        <pc:spChg chg="mod">
          <ac:chgData name="li bo" userId="86e360d6c7446f46" providerId="LiveId" clId="{D3748BA8-D1C3-4AAF-874B-4393CB89F2FD}" dt="2022-08-16T14:31:20.456" v="11813"/>
          <ac:spMkLst>
            <pc:docMk/>
            <pc:sldMk cId="3448872869" sldId="374"/>
            <ac:spMk id="15" creationId="{8536C717-5B30-48D9-9E41-266795F3BCBB}"/>
          </ac:spMkLst>
        </pc:spChg>
        <pc:spChg chg="mod">
          <ac:chgData name="li bo" userId="86e360d6c7446f46" providerId="LiveId" clId="{D3748BA8-D1C3-4AAF-874B-4393CB89F2FD}" dt="2022-08-16T14:31:20.456" v="11814"/>
          <ac:spMkLst>
            <pc:docMk/>
            <pc:sldMk cId="3448872869" sldId="374"/>
            <ac:spMk id="21" creationId="{5BA493BA-F08F-45E6-BF95-1ADAA51A3718}"/>
          </ac:spMkLst>
        </pc:spChg>
        <pc:spChg chg="mod">
          <ac:chgData name="li bo" userId="86e360d6c7446f46" providerId="LiveId" clId="{D3748BA8-D1C3-4AAF-874B-4393CB89F2FD}" dt="2022-08-16T14:31:20.456" v="11815"/>
          <ac:spMkLst>
            <pc:docMk/>
            <pc:sldMk cId="3448872869" sldId="374"/>
            <ac:spMk id="31" creationId="{F56E8EDA-F190-4F98-8303-9147D08CC350}"/>
          </ac:spMkLst>
        </pc:spChg>
        <pc:spChg chg="mod">
          <ac:chgData name="li bo" userId="86e360d6c7446f46" providerId="LiveId" clId="{D3748BA8-D1C3-4AAF-874B-4393CB89F2FD}" dt="2022-08-16T14:31:20.456" v="11816"/>
          <ac:spMkLst>
            <pc:docMk/>
            <pc:sldMk cId="3448872869" sldId="374"/>
            <ac:spMk id="44" creationId="{541ED4E4-3265-4D73-9E56-8C8DBA2D1C22}"/>
          </ac:spMkLst>
        </pc:spChg>
        <pc:spChg chg="mod">
          <ac:chgData name="li bo" userId="86e360d6c7446f46" providerId="LiveId" clId="{D3748BA8-D1C3-4AAF-874B-4393CB89F2FD}" dt="2022-08-16T14:31:20.457" v="11817"/>
          <ac:spMkLst>
            <pc:docMk/>
            <pc:sldMk cId="3448872869" sldId="374"/>
            <ac:spMk id="45" creationId="{4E5C85A9-FAE4-4CC8-B8DC-D627C1A05E74}"/>
          </ac:spMkLst>
        </pc:spChg>
        <pc:grpChg chg="mod">
          <ac:chgData name="li bo" userId="86e360d6c7446f46" providerId="LiveId" clId="{D3748BA8-D1C3-4AAF-874B-4393CB89F2FD}" dt="2022-08-16T14:47:26.679" v="12007" actId="1076"/>
          <ac:grpSpMkLst>
            <pc:docMk/>
            <pc:sldMk cId="3448872869" sldId="374"/>
            <ac:grpSpMk id="41" creationId="{8F9C6DEC-54F2-4D27-850F-578141CC870F}"/>
          </ac:grpSpMkLst>
        </pc:grpChg>
        <pc:picChg chg="del mod ord">
          <ac:chgData name="li bo" userId="86e360d6c7446f46" providerId="LiveId" clId="{D3748BA8-D1C3-4AAF-874B-4393CB89F2FD}" dt="2022-08-16T14:32:22.550" v="11859" actId="478"/>
          <ac:picMkLst>
            <pc:docMk/>
            <pc:sldMk cId="3448872869" sldId="374"/>
            <ac:picMk id="5" creationId="{728C1246-CCE1-4A4E-BD75-FAA30D60A037}"/>
          </ac:picMkLst>
        </pc:picChg>
        <pc:picChg chg="del mod ord">
          <ac:chgData name="li bo" userId="86e360d6c7446f46" providerId="LiveId" clId="{D3748BA8-D1C3-4AAF-874B-4393CB89F2FD}" dt="2022-08-16T14:33:09.882" v="11876" actId="478"/>
          <ac:picMkLst>
            <pc:docMk/>
            <pc:sldMk cId="3448872869" sldId="374"/>
            <ac:picMk id="7" creationId="{D4081642-6564-40D5-875C-C3EB1E807401}"/>
          </ac:picMkLst>
        </pc:picChg>
        <pc:picChg chg="del mod ord">
          <ac:chgData name="li bo" userId="86e360d6c7446f46" providerId="LiveId" clId="{D3748BA8-D1C3-4AAF-874B-4393CB89F2FD}" dt="2022-08-16T14:42:46.282" v="11993" actId="478"/>
          <ac:picMkLst>
            <pc:docMk/>
            <pc:sldMk cId="3448872869" sldId="374"/>
            <ac:picMk id="11" creationId="{B98BC5A0-FC11-46F8-B98E-D7105EF64917}"/>
          </ac:picMkLst>
        </pc:picChg>
        <pc:picChg chg="mod ord">
          <ac:chgData name="li bo" userId="86e360d6c7446f46" providerId="LiveId" clId="{D3748BA8-D1C3-4AAF-874B-4393CB89F2FD}" dt="2022-08-16T14:48:47.996" v="12025" actId="1076"/>
          <ac:picMkLst>
            <pc:docMk/>
            <pc:sldMk cId="3448872869" sldId="374"/>
            <ac:picMk id="17" creationId="{A55DF386-8D77-4C93-9EA6-BCF7B173A235}"/>
          </ac:picMkLst>
        </pc:picChg>
        <pc:picChg chg="del mod">
          <ac:chgData name="li bo" userId="86e360d6c7446f46" providerId="LiveId" clId="{D3748BA8-D1C3-4AAF-874B-4393CB89F2FD}" dt="2022-08-16T14:48:26.708" v="12020" actId="478"/>
          <ac:picMkLst>
            <pc:docMk/>
            <pc:sldMk cId="3448872869" sldId="374"/>
            <ac:picMk id="19" creationId="{F34DA077-1302-4465-A5B0-2DA843EA33C2}"/>
          </ac:picMkLst>
        </pc:picChg>
        <pc:picChg chg="del mod ord">
          <ac:chgData name="li bo" userId="86e360d6c7446f46" providerId="LiveId" clId="{D3748BA8-D1C3-4AAF-874B-4393CB89F2FD}" dt="2022-08-16T14:49:09.206" v="12036" actId="478"/>
          <ac:picMkLst>
            <pc:docMk/>
            <pc:sldMk cId="3448872869" sldId="374"/>
            <ac:picMk id="22" creationId="{EA444550-937F-444D-89E6-BECFC92A7E5C}"/>
          </ac:picMkLst>
        </pc:picChg>
        <pc:picChg chg="mod ord">
          <ac:chgData name="li bo" userId="86e360d6c7446f46" providerId="LiveId" clId="{D3748BA8-D1C3-4AAF-874B-4393CB89F2FD}" dt="2022-08-16T14:49:09.206" v="12038" actId="962"/>
          <ac:picMkLst>
            <pc:docMk/>
            <pc:sldMk cId="3448872869" sldId="374"/>
            <ac:picMk id="25" creationId="{1552720A-948C-40C2-8240-C46F75E5AF27}"/>
          </ac:picMkLst>
        </pc:picChg>
        <pc:picChg chg="del mod">
          <ac:chgData name="li bo" userId="86e360d6c7446f46" providerId="LiveId" clId="{D3748BA8-D1C3-4AAF-874B-4393CB89F2FD}" dt="2022-08-16T14:31:25.390" v="11827" actId="478"/>
          <ac:picMkLst>
            <pc:docMk/>
            <pc:sldMk cId="3448872869" sldId="374"/>
            <ac:picMk id="47" creationId="{AC890F11-8C37-4E1D-924C-9ED325EB7CD6}"/>
          </ac:picMkLst>
        </pc:picChg>
      </pc:sldChg>
      <pc:sldChg chg="addSp delSp modSp add mod">
        <pc:chgData name="li bo" userId="86e360d6c7446f46" providerId="LiveId" clId="{D3748BA8-D1C3-4AAF-874B-4393CB89F2FD}" dt="2022-08-16T15:30:33.977" v="12428" actId="20577"/>
        <pc:sldMkLst>
          <pc:docMk/>
          <pc:sldMk cId="3097428341" sldId="375"/>
        </pc:sldMkLst>
        <pc:spChg chg="mod">
          <ac:chgData name="li bo" userId="86e360d6c7446f46" providerId="LiveId" clId="{D3748BA8-D1C3-4AAF-874B-4393CB89F2FD}" dt="2022-08-16T15:13:40.541" v="12341" actId="20577"/>
          <ac:spMkLst>
            <pc:docMk/>
            <pc:sldMk cId="3097428341" sldId="375"/>
            <ac:spMk id="2" creationId="{0C75C674-70A3-4942-B8AC-01028A4EC8A8}"/>
          </ac:spMkLst>
        </pc:spChg>
        <pc:spChg chg="del">
          <ac:chgData name="li bo" userId="86e360d6c7446f46" providerId="LiveId" clId="{D3748BA8-D1C3-4AAF-874B-4393CB89F2FD}" dt="2022-08-16T15:18:52.297" v="12387" actId="478"/>
          <ac:spMkLst>
            <pc:docMk/>
            <pc:sldMk cId="3097428341" sldId="375"/>
            <ac:spMk id="3" creationId="{400792E5-9ED7-46C4-9C77-27C8DA7ECC9A}"/>
          </ac:spMkLst>
        </pc:spChg>
        <pc:spChg chg="add del mod">
          <ac:chgData name="li bo" userId="86e360d6c7446f46" providerId="LiveId" clId="{D3748BA8-D1C3-4AAF-874B-4393CB89F2FD}" dt="2022-08-16T15:18:54.494" v="12388" actId="478"/>
          <ac:spMkLst>
            <pc:docMk/>
            <pc:sldMk cId="3097428341" sldId="375"/>
            <ac:spMk id="7" creationId="{D2A03272-1D48-4DDF-A216-A4E163E33034}"/>
          </ac:spMkLst>
        </pc:spChg>
        <pc:spChg chg="add mod">
          <ac:chgData name="li bo" userId="86e360d6c7446f46" providerId="LiveId" clId="{D3748BA8-D1C3-4AAF-874B-4393CB89F2FD}" dt="2022-08-16T15:30:33.977" v="12428" actId="20577"/>
          <ac:spMkLst>
            <pc:docMk/>
            <pc:sldMk cId="3097428341" sldId="375"/>
            <ac:spMk id="8" creationId="{8EA6D798-DC82-4E75-B54F-508D0B72FCB8}"/>
          </ac:spMkLst>
        </pc:spChg>
        <pc:picChg chg="add mod">
          <ac:chgData name="li bo" userId="86e360d6c7446f46" providerId="LiveId" clId="{D3748BA8-D1C3-4AAF-874B-4393CB89F2FD}" dt="2022-08-16T15:19:06.791" v="12393" actId="1076"/>
          <ac:picMkLst>
            <pc:docMk/>
            <pc:sldMk cId="3097428341" sldId="375"/>
            <ac:picMk id="5" creationId="{BDDD5581-C3C4-4D8B-9D0D-0B808F7701FC}"/>
          </ac:picMkLst>
        </pc:picChg>
      </pc:sldChg>
      <pc:sldChg chg="addSp delSp modSp add mod">
        <pc:chgData name="li bo" userId="86e360d6c7446f46" providerId="LiveId" clId="{D3748BA8-D1C3-4AAF-874B-4393CB89F2FD}" dt="2022-08-16T15:34:16.175" v="12488" actId="1076"/>
        <pc:sldMkLst>
          <pc:docMk/>
          <pc:sldMk cId="1274586902" sldId="376"/>
        </pc:sldMkLst>
        <pc:spChg chg="del">
          <ac:chgData name="li bo" userId="86e360d6c7446f46" providerId="LiveId" clId="{D3748BA8-D1C3-4AAF-874B-4393CB89F2FD}" dt="2022-08-16T15:32:24.966" v="12461" actId="478"/>
          <ac:spMkLst>
            <pc:docMk/>
            <pc:sldMk cId="1274586902" sldId="376"/>
            <ac:spMk id="3" creationId="{400792E5-9ED7-46C4-9C77-27C8DA7ECC9A}"/>
          </ac:spMkLst>
        </pc:spChg>
        <pc:spChg chg="add del mod">
          <ac:chgData name="li bo" userId="86e360d6c7446f46" providerId="LiveId" clId="{D3748BA8-D1C3-4AAF-874B-4393CB89F2FD}" dt="2022-08-16T15:32:26.942" v="12462" actId="478"/>
          <ac:spMkLst>
            <pc:docMk/>
            <pc:sldMk cId="1274586902" sldId="376"/>
            <ac:spMk id="6" creationId="{C965CFAF-9292-4858-B8EF-2801D3E72D4B}"/>
          </ac:spMkLst>
        </pc:spChg>
        <pc:spChg chg="add mod">
          <ac:chgData name="li bo" userId="86e360d6c7446f46" providerId="LiveId" clId="{D3748BA8-D1C3-4AAF-874B-4393CB89F2FD}" dt="2022-08-16T15:34:16.175" v="12488" actId="1076"/>
          <ac:spMkLst>
            <pc:docMk/>
            <pc:sldMk cId="1274586902" sldId="376"/>
            <ac:spMk id="9" creationId="{FAD119F0-39B2-4F9B-85E4-516BBCFC0F0B}"/>
          </ac:spMkLst>
        </pc:spChg>
        <pc:picChg chg="del">
          <ac:chgData name="li bo" userId="86e360d6c7446f46" providerId="LiveId" clId="{D3748BA8-D1C3-4AAF-874B-4393CB89F2FD}" dt="2022-08-16T15:18:44.614" v="12384" actId="478"/>
          <ac:picMkLst>
            <pc:docMk/>
            <pc:sldMk cId="1274586902" sldId="376"/>
            <ac:picMk id="5" creationId="{BDDD5581-C3C4-4D8B-9D0D-0B808F7701FC}"/>
          </ac:picMkLst>
        </pc:picChg>
        <pc:picChg chg="add mod">
          <ac:chgData name="li bo" userId="86e360d6c7446f46" providerId="LiveId" clId="{D3748BA8-D1C3-4AAF-874B-4393CB89F2FD}" dt="2022-08-16T15:32:42.816" v="12469" actId="14100"/>
          <ac:picMkLst>
            <pc:docMk/>
            <pc:sldMk cId="1274586902" sldId="376"/>
            <ac:picMk id="8" creationId="{0FE79927-C749-43AE-B605-6415E4BFE3ED}"/>
          </ac:picMkLst>
        </pc:picChg>
      </pc:sldChg>
      <pc:sldChg chg="addSp delSp modSp add mod">
        <pc:chgData name="li bo" userId="86e360d6c7446f46" providerId="LiveId" clId="{D3748BA8-D1C3-4AAF-874B-4393CB89F2FD}" dt="2022-08-16T15:30:38.335" v="12430" actId="20577"/>
        <pc:sldMkLst>
          <pc:docMk/>
          <pc:sldMk cId="1903321173" sldId="377"/>
        </pc:sldMkLst>
        <pc:spChg chg="del">
          <ac:chgData name="li bo" userId="86e360d6c7446f46" providerId="LiveId" clId="{D3748BA8-D1C3-4AAF-874B-4393CB89F2FD}" dt="2022-08-16T15:21:22.884" v="12417" actId="478"/>
          <ac:spMkLst>
            <pc:docMk/>
            <pc:sldMk cId="1903321173" sldId="377"/>
            <ac:spMk id="3" creationId="{400792E5-9ED7-46C4-9C77-27C8DA7ECC9A}"/>
          </ac:spMkLst>
        </pc:spChg>
        <pc:spChg chg="add del mod">
          <ac:chgData name="li bo" userId="86e360d6c7446f46" providerId="LiveId" clId="{D3748BA8-D1C3-4AAF-874B-4393CB89F2FD}" dt="2022-08-16T15:21:24.457" v="12418" actId="478"/>
          <ac:spMkLst>
            <pc:docMk/>
            <pc:sldMk cId="1903321173" sldId="377"/>
            <ac:spMk id="5" creationId="{AC49C44D-FEDC-49E9-B02D-DD9E30ABCA7C}"/>
          </ac:spMkLst>
        </pc:spChg>
        <pc:spChg chg="add mod">
          <ac:chgData name="li bo" userId="86e360d6c7446f46" providerId="LiveId" clId="{D3748BA8-D1C3-4AAF-874B-4393CB89F2FD}" dt="2022-08-16T15:30:38.335" v="12430" actId="20577"/>
          <ac:spMkLst>
            <pc:docMk/>
            <pc:sldMk cId="1903321173" sldId="377"/>
            <ac:spMk id="6" creationId="{911026CB-1E0F-4308-93E7-ED71DBD567F4}"/>
          </ac:spMkLst>
        </pc:spChg>
        <pc:picChg chg="add mod">
          <ac:chgData name="li bo" userId="86e360d6c7446f46" providerId="LiveId" clId="{D3748BA8-D1C3-4AAF-874B-4393CB89F2FD}" dt="2022-08-16T15:22:25.371" v="12426" actId="1076"/>
          <ac:picMkLst>
            <pc:docMk/>
            <pc:sldMk cId="1903321173" sldId="377"/>
            <ac:picMk id="8" creationId="{9AF8F202-66E3-47BB-9909-3BF7A7F04ABB}"/>
          </ac:picMkLst>
        </pc:picChg>
      </pc:sldChg>
      <pc:sldChg chg="addSp delSp modSp add mod">
        <pc:chgData name="li bo" userId="86e360d6c7446f46" providerId="LiveId" clId="{D3748BA8-D1C3-4AAF-874B-4393CB89F2FD}" dt="2022-08-16T15:57:33.373" v="12680" actId="1076"/>
        <pc:sldMkLst>
          <pc:docMk/>
          <pc:sldMk cId="3834394677" sldId="378"/>
        </pc:sldMkLst>
        <pc:spChg chg="mod">
          <ac:chgData name="li bo" userId="86e360d6c7446f46" providerId="LiveId" clId="{D3748BA8-D1C3-4AAF-874B-4393CB89F2FD}" dt="2022-08-16T15:38:23.828" v="12500" actId="20577"/>
          <ac:spMkLst>
            <pc:docMk/>
            <pc:sldMk cId="3834394677" sldId="378"/>
            <ac:spMk id="2" creationId="{0C75C674-70A3-4942-B8AC-01028A4EC8A8}"/>
          </ac:spMkLst>
        </pc:spChg>
        <pc:spChg chg="add del mod">
          <ac:chgData name="li bo" userId="86e360d6c7446f46" providerId="LiveId" clId="{D3748BA8-D1C3-4AAF-874B-4393CB89F2FD}" dt="2022-08-16T15:40:57.861" v="12525" actId="207"/>
          <ac:spMkLst>
            <pc:docMk/>
            <pc:sldMk cId="3834394677" sldId="378"/>
            <ac:spMk id="3" creationId="{400792E5-9ED7-46C4-9C77-27C8DA7ECC9A}"/>
          </ac:spMkLst>
        </pc:spChg>
        <pc:spChg chg="add del mod">
          <ac:chgData name="li bo" userId="86e360d6c7446f46" providerId="LiveId" clId="{D3748BA8-D1C3-4AAF-874B-4393CB89F2FD}" dt="2022-08-16T15:39:43.970" v="12515" actId="478"/>
          <ac:spMkLst>
            <pc:docMk/>
            <pc:sldMk cId="3834394677" sldId="378"/>
            <ac:spMk id="7" creationId="{C73F3584-EF7D-407A-8BE9-56B2EFF510DE}"/>
          </ac:spMkLst>
        </pc:spChg>
        <pc:spChg chg="add mod">
          <ac:chgData name="li bo" userId="86e360d6c7446f46" providerId="LiveId" clId="{D3748BA8-D1C3-4AAF-874B-4393CB89F2FD}" dt="2022-08-16T15:51:18.507" v="12588" actId="1076"/>
          <ac:spMkLst>
            <pc:docMk/>
            <pc:sldMk cId="3834394677" sldId="378"/>
            <ac:spMk id="8" creationId="{AB8765F0-BDF4-47D0-9B42-09E2BC729E18}"/>
          </ac:spMkLst>
        </pc:spChg>
        <pc:picChg chg="add mod">
          <ac:chgData name="li bo" userId="86e360d6c7446f46" providerId="LiveId" clId="{D3748BA8-D1C3-4AAF-874B-4393CB89F2FD}" dt="2022-08-16T15:51:34.084" v="12592" actId="14100"/>
          <ac:picMkLst>
            <pc:docMk/>
            <pc:sldMk cId="3834394677" sldId="378"/>
            <ac:picMk id="5" creationId="{25A1EC26-C7DD-4E38-8000-9E00BA84A96D}"/>
          </ac:picMkLst>
        </pc:picChg>
        <pc:picChg chg="add mod">
          <ac:chgData name="li bo" userId="86e360d6c7446f46" providerId="LiveId" clId="{D3748BA8-D1C3-4AAF-874B-4393CB89F2FD}" dt="2022-08-16T15:57:33.373" v="12680" actId="1076"/>
          <ac:picMkLst>
            <pc:docMk/>
            <pc:sldMk cId="3834394677" sldId="378"/>
            <ac:picMk id="10" creationId="{4E02CC8D-EEE4-493F-B9C9-3F48DAEA06FD}"/>
          </ac:picMkLst>
        </pc:picChg>
      </pc:sldChg>
      <pc:sldChg chg="addSp modSp add mod modNotesTx">
        <pc:chgData name="li bo" userId="86e360d6c7446f46" providerId="LiveId" clId="{D3748BA8-D1C3-4AAF-874B-4393CB89F2FD}" dt="2022-08-16T17:28:09.734" v="14187" actId="1076"/>
        <pc:sldMkLst>
          <pc:docMk/>
          <pc:sldMk cId="4206879285" sldId="379"/>
        </pc:sldMkLst>
        <pc:spChg chg="mod">
          <ac:chgData name="li bo" userId="86e360d6c7446f46" providerId="LiveId" clId="{D3748BA8-D1C3-4AAF-874B-4393CB89F2FD}" dt="2022-08-16T15:49:12.671" v="12564"/>
          <ac:spMkLst>
            <pc:docMk/>
            <pc:sldMk cId="4206879285" sldId="379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6T15:56:46.015" v="12673" actId="20577"/>
          <ac:spMkLst>
            <pc:docMk/>
            <pc:sldMk cId="4206879285" sldId="379"/>
            <ac:spMk id="3" creationId="{400792E5-9ED7-46C4-9C77-27C8DA7ECC9A}"/>
          </ac:spMkLst>
        </pc:spChg>
        <pc:spChg chg="add mod">
          <ac:chgData name="li bo" userId="86e360d6c7446f46" providerId="LiveId" clId="{D3748BA8-D1C3-4AAF-874B-4393CB89F2FD}" dt="2022-08-16T17:28:09.734" v="14187" actId="1076"/>
          <ac:spMkLst>
            <pc:docMk/>
            <pc:sldMk cId="4206879285" sldId="379"/>
            <ac:spMk id="6" creationId="{996D0D60-1A9D-4D6A-B425-FB7684140FB4}"/>
          </ac:spMkLst>
        </pc:spChg>
        <pc:picChg chg="add mod ord">
          <ac:chgData name="li bo" userId="86e360d6c7446f46" providerId="LiveId" clId="{D3748BA8-D1C3-4AAF-874B-4393CB89F2FD}" dt="2022-08-16T15:57:25.160" v="12678" actId="166"/>
          <ac:picMkLst>
            <pc:docMk/>
            <pc:sldMk cId="4206879285" sldId="379"/>
            <ac:picMk id="5" creationId="{65BB84AA-2E0C-453C-A4C7-0B0102C03199}"/>
          </ac:picMkLst>
        </pc:picChg>
        <pc:picChg chg="add mod">
          <ac:chgData name="li bo" userId="86e360d6c7446f46" providerId="LiveId" clId="{D3748BA8-D1C3-4AAF-874B-4393CB89F2FD}" dt="2022-08-16T15:58:00.010" v="12684" actId="14100"/>
          <ac:picMkLst>
            <pc:docMk/>
            <pc:sldMk cId="4206879285" sldId="379"/>
            <ac:picMk id="8" creationId="{98E71499-21FD-4D42-8420-71F23E7AB524}"/>
          </ac:picMkLst>
        </pc:picChg>
      </pc:sldChg>
      <pc:sldChg chg="delSp modSp add mod addAnim delAnim modAnim">
        <pc:chgData name="li bo" userId="86e360d6c7446f46" providerId="LiveId" clId="{D3748BA8-D1C3-4AAF-874B-4393CB89F2FD}" dt="2022-09-11T08:29:47.887" v="22380" actId="6549"/>
        <pc:sldMkLst>
          <pc:docMk/>
          <pc:sldMk cId="690395043" sldId="380"/>
        </pc:sldMkLst>
        <pc:spChg chg="mod">
          <ac:chgData name="li bo" userId="86e360d6c7446f46" providerId="LiveId" clId="{D3748BA8-D1C3-4AAF-874B-4393CB89F2FD}" dt="2022-08-16T16:00:31.092" v="12740" actId="20577"/>
          <ac:spMkLst>
            <pc:docMk/>
            <pc:sldMk cId="690395043" sldId="380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9-11T08:29:47.887" v="22380" actId="6549"/>
          <ac:spMkLst>
            <pc:docMk/>
            <pc:sldMk cId="690395043" sldId="380"/>
            <ac:spMk id="3" creationId="{400792E5-9ED7-46C4-9C77-27C8DA7ECC9A}"/>
          </ac:spMkLst>
        </pc:spChg>
        <pc:picChg chg="del">
          <ac:chgData name="li bo" userId="86e360d6c7446f46" providerId="LiveId" clId="{D3748BA8-D1C3-4AAF-874B-4393CB89F2FD}" dt="2022-08-16T15:49:06.024" v="12562" actId="478"/>
          <ac:picMkLst>
            <pc:docMk/>
            <pc:sldMk cId="690395043" sldId="380"/>
            <ac:picMk id="5" creationId="{65BB84AA-2E0C-453C-A4C7-0B0102C03199}"/>
          </ac:picMkLst>
        </pc:picChg>
      </pc:sldChg>
      <pc:sldChg chg="add del">
        <pc:chgData name="li bo" userId="86e360d6c7446f46" providerId="LiveId" clId="{D3748BA8-D1C3-4AAF-874B-4393CB89F2FD}" dt="2022-08-16T16:55:26.808" v="13142" actId="47"/>
        <pc:sldMkLst>
          <pc:docMk/>
          <pc:sldMk cId="1370884991" sldId="381"/>
        </pc:sldMkLst>
      </pc:sldChg>
      <pc:sldChg chg="delSp modSp add mod modAnim modNotesTx">
        <pc:chgData name="li bo" userId="86e360d6c7446f46" providerId="LiveId" clId="{D3748BA8-D1C3-4AAF-874B-4393CB89F2FD}" dt="2022-09-10T09:26:48.435" v="22253"/>
        <pc:sldMkLst>
          <pc:docMk/>
          <pc:sldMk cId="2627006960" sldId="381"/>
        </pc:sldMkLst>
        <pc:spChg chg="mod">
          <ac:chgData name="li bo" userId="86e360d6c7446f46" providerId="LiveId" clId="{D3748BA8-D1C3-4AAF-874B-4393CB89F2FD}" dt="2022-08-17T03:58:46.612" v="15104" actId="207"/>
          <ac:spMkLst>
            <pc:docMk/>
            <pc:sldMk cId="2627006960" sldId="381"/>
            <ac:spMk id="3" creationId="{400792E5-9ED7-46C4-9C77-27C8DA7ECC9A}"/>
          </ac:spMkLst>
        </pc:spChg>
        <pc:grpChg chg="del">
          <ac:chgData name="li bo" userId="86e360d6c7446f46" providerId="LiveId" clId="{D3748BA8-D1C3-4AAF-874B-4393CB89F2FD}" dt="2022-08-16T17:12:52.946" v="13548" actId="478"/>
          <ac:grpSpMkLst>
            <pc:docMk/>
            <pc:sldMk cId="2627006960" sldId="381"/>
            <ac:grpSpMk id="90" creationId="{5FC503C6-4971-405C-9AE4-45B5D674671B}"/>
          </ac:grpSpMkLst>
        </pc:grpChg>
        <pc:picChg chg="del mod ord">
          <ac:chgData name="li bo" userId="86e360d6c7446f46" providerId="LiveId" clId="{D3748BA8-D1C3-4AAF-874B-4393CB89F2FD}" dt="2022-08-16T17:14:43.986" v="13621" actId="478"/>
          <ac:picMkLst>
            <pc:docMk/>
            <pc:sldMk cId="2627006960" sldId="381"/>
            <ac:picMk id="5" creationId="{90C3511E-0A8B-4E6A-819F-EAB2989E16AB}"/>
          </ac:picMkLst>
        </pc:picChg>
        <pc:picChg chg="mod ord">
          <ac:chgData name="li bo" userId="86e360d6c7446f46" providerId="LiveId" clId="{D3748BA8-D1C3-4AAF-874B-4393CB89F2FD}" dt="2022-08-17T03:09:37.715" v="14232" actId="1076"/>
          <ac:picMkLst>
            <pc:docMk/>
            <pc:sldMk cId="2627006960" sldId="381"/>
            <ac:picMk id="7" creationId="{961EACFA-14E3-46E8-8F86-0D23BF28264B}"/>
          </ac:picMkLst>
        </pc:picChg>
        <pc:picChg chg="del mod">
          <ac:chgData name="li bo" userId="86e360d6c7446f46" providerId="LiveId" clId="{D3748BA8-D1C3-4AAF-874B-4393CB89F2FD}" dt="2022-08-16T17:21:13.541" v="13813" actId="478"/>
          <ac:picMkLst>
            <pc:docMk/>
            <pc:sldMk cId="2627006960" sldId="381"/>
            <ac:picMk id="9" creationId="{86446851-8606-4312-8458-4F176F679F7B}"/>
          </ac:picMkLst>
        </pc:picChg>
        <pc:picChg chg="del mod ord">
          <ac:chgData name="li bo" userId="86e360d6c7446f46" providerId="LiveId" clId="{D3748BA8-D1C3-4AAF-874B-4393CB89F2FD}" dt="2022-08-16T17:21:49.646" v="13827" actId="478"/>
          <ac:picMkLst>
            <pc:docMk/>
            <pc:sldMk cId="2627006960" sldId="381"/>
            <ac:picMk id="11" creationId="{863F35C0-B38F-4EBF-8620-EE4C7F9A4E05}"/>
          </ac:picMkLst>
        </pc:picChg>
        <pc:picChg chg="del mod ord">
          <ac:chgData name="li bo" userId="86e360d6c7446f46" providerId="LiveId" clId="{D3748BA8-D1C3-4AAF-874B-4393CB89F2FD}" dt="2022-08-16T17:22:09.339" v="13841" actId="478"/>
          <ac:picMkLst>
            <pc:docMk/>
            <pc:sldMk cId="2627006960" sldId="381"/>
            <ac:picMk id="13" creationId="{69FADD4F-5903-44ED-A533-54A45475E18B}"/>
          </ac:picMkLst>
        </pc:picChg>
        <pc:picChg chg="del mod ord">
          <ac:chgData name="li bo" userId="86e360d6c7446f46" providerId="LiveId" clId="{D3748BA8-D1C3-4AAF-874B-4393CB89F2FD}" dt="2022-08-16T17:22:32.153" v="13855" actId="478"/>
          <ac:picMkLst>
            <pc:docMk/>
            <pc:sldMk cId="2627006960" sldId="381"/>
            <ac:picMk id="15" creationId="{B6EF9E9F-AF85-4781-A5C9-0DDF650C5ACD}"/>
          </ac:picMkLst>
        </pc:picChg>
        <pc:picChg chg="del mod ord">
          <ac:chgData name="li bo" userId="86e360d6c7446f46" providerId="LiveId" clId="{D3748BA8-D1C3-4AAF-874B-4393CB89F2FD}" dt="2022-08-16T17:22:39.699" v="13869" actId="478"/>
          <ac:picMkLst>
            <pc:docMk/>
            <pc:sldMk cId="2627006960" sldId="381"/>
            <ac:picMk id="17" creationId="{11484C50-0992-4A99-988C-5B63A0F4281A}"/>
          </ac:picMkLst>
        </pc:picChg>
        <pc:picChg chg="del mod ord">
          <ac:chgData name="li bo" userId="86e360d6c7446f46" providerId="LiveId" clId="{D3748BA8-D1C3-4AAF-874B-4393CB89F2FD}" dt="2022-08-16T17:23:10.426" v="13883" actId="478"/>
          <ac:picMkLst>
            <pc:docMk/>
            <pc:sldMk cId="2627006960" sldId="381"/>
            <ac:picMk id="19" creationId="{D6B12002-5BD0-4180-9305-7C811C038789}"/>
          </ac:picMkLst>
        </pc:picChg>
        <pc:picChg chg="mod ord">
          <ac:chgData name="li bo" userId="86e360d6c7446f46" providerId="LiveId" clId="{D3748BA8-D1C3-4AAF-874B-4393CB89F2FD}" dt="2022-08-16T17:24:51.633" v="13979" actId="1076"/>
          <ac:picMkLst>
            <pc:docMk/>
            <pc:sldMk cId="2627006960" sldId="381"/>
            <ac:picMk id="21" creationId="{3EB4F77F-F234-4ECF-919A-2715C52FB4D6}"/>
          </ac:picMkLst>
        </pc:picChg>
        <pc:picChg chg="del">
          <ac:chgData name="li bo" userId="86e360d6c7446f46" providerId="LiveId" clId="{D3748BA8-D1C3-4AAF-874B-4393CB89F2FD}" dt="2022-08-16T17:12:53.964" v="13549" actId="478"/>
          <ac:picMkLst>
            <pc:docMk/>
            <pc:sldMk cId="2627006960" sldId="381"/>
            <ac:picMk id="37" creationId="{4BDB47B9-9165-4099-8B6F-69F614B6C980}"/>
          </ac:picMkLst>
        </pc:picChg>
        <pc:picChg chg="del">
          <ac:chgData name="li bo" userId="86e360d6c7446f46" providerId="LiveId" clId="{D3748BA8-D1C3-4AAF-874B-4393CB89F2FD}" dt="2022-08-16T17:12:54.634" v="13550" actId="478"/>
          <ac:picMkLst>
            <pc:docMk/>
            <pc:sldMk cId="2627006960" sldId="381"/>
            <ac:picMk id="91" creationId="{C285588C-CFC0-4D92-A953-72DB77F7C488}"/>
          </ac:picMkLst>
        </pc:picChg>
        <pc:picChg chg="del mod">
          <ac:chgData name="li bo" userId="86e360d6c7446f46" providerId="LiveId" clId="{D3748BA8-D1C3-4AAF-874B-4393CB89F2FD}" dt="2022-08-16T17:13:10.751" v="13563" actId="478"/>
          <ac:picMkLst>
            <pc:docMk/>
            <pc:sldMk cId="2627006960" sldId="381"/>
            <ac:picMk id="99" creationId="{D76FC5BE-5769-49D1-ADBB-7A640BB988A7}"/>
          </ac:picMkLst>
        </pc:pic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53" creationId="{78D2D782-5D74-4A95-A460-5E5A14309740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54" creationId="{019452F1-087F-407C-9CC0-A01F46BD7B51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55" creationId="{819914CB-3D93-4FC1-A314-2E773BEEA5EC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58" creationId="{4DD8E9FD-DC68-48B2-9283-B5F58303343A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59" creationId="{630EBA0A-BCB4-421F-8978-4B217732BD38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60" creationId="{7A12D60A-AF72-4F26-B591-E096C1825F4B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64" creationId="{55E7DB6F-2087-4027-AB7D-19EA31692650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65" creationId="{9BA4E259-81B5-4B73-A97F-3B7A981377E2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66" creationId="{CF547FDD-B144-423C-9AB1-4F9968F68301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67" creationId="{254F1DEA-5662-42FB-A138-5A700AB5DD41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68" creationId="{BD01F285-3E5A-491F-B10E-8D03AF115DB8}"/>
          </ac:cxnSpMkLst>
        </pc:cxnChg>
        <pc:cxnChg chg="mod">
          <ac:chgData name="li bo" userId="86e360d6c7446f46" providerId="LiveId" clId="{D3748BA8-D1C3-4AAF-874B-4393CB89F2FD}" dt="2022-08-16T17:12:52.946" v="13548" actId="478"/>
          <ac:cxnSpMkLst>
            <pc:docMk/>
            <pc:sldMk cId="2627006960" sldId="381"/>
            <ac:cxnSpMk id="69" creationId="{D1FF30DD-064E-43B1-A8ED-350DC21CF6D4}"/>
          </ac:cxnSpMkLst>
        </pc:cxnChg>
      </pc:sldChg>
      <pc:sldChg chg="addSp delSp modSp add mod modAnim">
        <pc:chgData name="li bo" userId="86e360d6c7446f46" providerId="LiveId" clId="{D3748BA8-D1C3-4AAF-874B-4393CB89F2FD}" dt="2022-09-10T09:27:13.143" v="22261"/>
        <pc:sldMkLst>
          <pc:docMk/>
          <pc:sldMk cId="1513615670" sldId="382"/>
        </pc:sldMkLst>
        <pc:spChg chg="mod">
          <ac:chgData name="li bo" userId="86e360d6c7446f46" providerId="LiveId" clId="{D3748BA8-D1C3-4AAF-874B-4393CB89F2FD}" dt="2022-08-17T05:21:09.970" v="15862" actId="20577"/>
          <ac:spMkLst>
            <pc:docMk/>
            <pc:sldMk cId="1513615670" sldId="382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7T12:08:04.326" v="20006" actId="20577"/>
          <ac:spMkLst>
            <pc:docMk/>
            <pc:sldMk cId="1513615670" sldId="382"/>
            <ac:spMk id="3" creationId="{400792E5-9ED7-46C4-9C77-27C8DA7ECC9A}"/>
          </ac:spMkLst>
        </pc:spChg>
        <pc:spChg chg="add mod">
          <ac:chgData name="li bo" userId="86e360d6c7446f46" providerId="LiveId" clId="{D3748BA8-D1C3-4AAF-874B-4393CB89F2FD}" dt="2022-08-17T03:48:20.674" v="14887" actId="1076"/>
          <ac:spMkLst>
            <pc:docMk/>
            <pc:sldMk cId="1513615670" sldId="382"/>
            <ac:spMk id="5" creationId="{4F0F2051-EC68-4E99-B550-16EEAB4AC669}"/>
          </ac:spMkLst>
        </pc:spChg>
        <pc:picChg chg="add del mod">
          <ac:chgData name="li bo" userId="86e360d6c7446f46" providerId="LiveId" clId="{D3748BA8-D1C3-4AAF-874B-4393CB89F2FD}" dt="2022-08-17T03:27:28.440" v="14396" actId="478"/>
          <ac:picMkLst>
            <pc:docMk/>
            <pc:sldMk cId="1513615670" sldId="382"/>
            <ac:picMk id="6" creationId="{5DC8A600-7C12-427E-8837-7D9434100F32}"/>
          </ac:picMkLst>
        </pc:picChg>
        <pc:picChg chg="del mod">
          <ac:chgData name="li bo" userId="86e360d6c7446f46" providerId="LiveId" clId="{D3748BA8-D1C3-4AAF-874B-4393CB89F2FD}" dt="2022-08-17T03:40:39.120" v="14422" actId="478"/>
          <ac:picMkLst>
            <pc:docMk/>
            <pc:sldMk cId="1513615670" sldId="382"/>
            <ac:picMk id="8" creationId="{598B00CF-D01D-4FC9-BA4F-EE14B5AF3579}"/>
          </ac:picMkLst>
        </pc:picChg>
        <pc:picChg chg="del mod ord">
          <ac:chgData name="li bo" userId="86e360d6c7446f46" providerId="LiveId" clId="{D3748BA8-D1C3-4AAF-874B-4393CB89F2FD}" dt="2022-08-17T03:40:54.985" v="14436" actId="478"/>
          <ac:picMkLst>
            <pc:docMk/>
            <pc:sldMk cId="1513615670" sldId="382"/>
            <ac:picMk id="10" creationId="{9DBF2834-CB7E-477C-9D15-9F249F07277B}"/>
          </ac:picMkLst>
        </pc:picChg>
        <pc:picChg chg="mod ord">
          <ac:chgData name="li bo" userId="86e360d6c7446f46" providerId="LiveId" clId="{D3748BA8-D1C3-4AAF-874B-4393CB89F2FD}" dt="2022-08-17T03:45:41.815" v="14637" actId="1076"/>
          <ac:picMkLst>
            <pc:docMk/>
            <pc:sldMk cId="1513615670" sldId="382"/>
            <ac:picMk id="12" creationId="{A325FF0E-BF7C-40BB-926C-2F6960CBF12F}"/>
          </ac:picMkLst>
        </pc:picChg>
        <pc:picChg chg="add mod">
          <ac:chgData name="li bo" userId="86e360d6c7446f46" providerId="LiveId" clId="{D3748BA8-D1C3-4AAF-874B-4393CB89F2FD}" dt="2022-08-17T03:48:20.674" v="14887" actId="1076"/>
          <ac:picMkLst>
            <pc:docMk/>
            <pc:sldMk cId="1513615670" sldId="382"/>
            <ac:picMk id="1026" creationId="{B19F6E55-F933-4452-BA70-FA1EE5426650}"/>
          </ac:picMkLst>
        </pc:picChg>
        <pc:picChg chg="add del mod">
          <ac:chgData name="li bo" userId="86e360d6c7446f46" providerId="LiveId" clId="{D3748BA8-D1C3-4AAF-874B-4393CB89F2FD}" dt="2022-08-17T03:39:55.716" v="14399" actId="478"/>
          <ac:picMkLst>
            <pc:docMk/>
            <pc:sldMk cId="1513615670" sldId="382"/>
            <ac:picMk id="1028" creationId="{F9E9242E-70FD-4369-ABF2-A2930B874DE8}"/>
          </ac:picMkLst>
        </pc:picChg>
      </pc:sldChg>
      <pc:sldChg chg="addSp delSp modSp add mod modAnim">
        <pc:chgData name="li bo" userId="86e360d6c7446f46" providerId="LiveId" clId="{D3748BA8-D1C3-4AAF-874B-4393CB89F2FD}" dt="2022-09-10T09:28:33.758" v="22278" actId="6549"/>
        <pc:sldMkLst>
          <pc:docMk/>
          <pc:sldMk cId="2744013407" sldId="383"/>
        </pc:sldMkLst>
        <pc:spChg chg="mod">
          <ac:chgData name="li bo" userId="86e360d6c7446f46" providerId="LiveId" clId="{D3748BA8-D1C3-4AAF-874B-4393CB89F2FD}" dt="2022-08-17T05:21:07.104" v="15860" actId="20577"/>
          <ac:spMkLst>
            <pc:docMk/>
            <pc:sldMk cId="2744013407" sldId="383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9-10T09:28:33.758" v="22278" actId="6549"/>
          <ac:spMkLst>
            <pc:docMk/>
            <pc:sldMk cId="2744013407" sldId="383"/>
            <ac:spMk id="3" creationId="{400792E5-9ED7-46C4-9C77-27C8DA7ECC9A}"/>
          </ac:spMkLst>
        </pc:spChg>
        <pc:picChg chg="del mod">
          <ac:chgData name="li bo" userId="86e360d6c7446f46" providerId="LiveId" clId="{D3748BA8-D1C3-4AAF-874B-4393CB89F2FD}" dt="2022-08-17T04:05:25.812" v="15132" actId="478"/>
          <ac:picMkLst>
            <pc:docMk/>
            <pc:sldMk cId="2744013407" sldId="383"/>
            <ac:picMk id="5" creationId="{437621C6-F530-4F87-A2B2-BF154CF4DDEB}"/>
          </ac:picMkLst>
        </pc:picChg>
        <pc:picChg chg="mod ord">
          <ac:chgData name="li bo" userId="86e360d6c7446f46" providerId="LiveId" clId="{D3748BA8-D1C3-4AAF-874B-4393CB89F2FD}" dt="2022-08-17T05:15:05.950" v="15703" actId="1076"/>
          <ac:picMkLst>
            <pc:docMk/>
            <pc:sldMk cId="2744013407" sldId="383"/>
            <ac:picMk id="7" creationId="{D906E043-C63C-44D4-87E1-0B6D52ABFBE3}"/>
          </ac:picMkLst>
        </pc:picChg>
        <pc:picChg chg="add del mod">
          <ac:chgData name="li bo" userId="86e360d6c7446f46" providerId="LiveId" clId="{D3748BA8-D1C3-4AAF-874B-4393CB89F2FD}" dt="2022-08-17T04:07:00.804" v="15181" actId="478"/>
          <ac:picMkLst>
            <pc:docMk/>
            <pc:sldMk cId="2744013407" sldId="383"/>
            <ac:picMk id="8" creationId="{93DEBDA9-CB23-42B1-A9B9-D78D8143485D}"/>
          </ac:picMkLst>
        </pc:picChg>
        <pc:picChg chg="del mod ord">
          <ac:chgData name="li bo" userId="86e360d6c7446f46" providerId="LiveId" clId="{D3748BA8-D1C3-4AAF-874B-4393CB89F2FD}" dt="2022-08-17T04:08:07.854" v="15195" actId="478"/>
          <ac:picMkLst>
            <pc:docMk/>
            <pc:sldMk cId="2744013407" sldId="383"/>
            <ac:picMk id="10" creationId="{37FD0AE1-A8DB-474C-9435-54E0AA17205F}"/>
          </ac:picMkLst>
        </pc:picChg>
        <pc:picChg chg="mod ord">
          <ac:chgData name="li bo" userId="86e360d6c7446f46" providerId="LiveId" clId="{D3748BA8-D1C3-4AAF-874B-4393CB89F2FD}" dt="2022-08-17T05:15:13.578" v="15704" actId="1076"/>
          <ac:picMkLst>
            <pc:docMk/>
            <pc:sldMk cId="2744013407" sldId="383"/>
            <ac:picMk id="12" creationId="{6334C2D1-56E6-415F-AF30-CB50CBBB8657}"/>
          </ac:picMkLst>
        </pc:picChg>
      </pc:sldChg>
      <pc:sldChg chg="addSp delSp modSp add mod modAnim">
        <pc:chgData name="li bo" userId="86e360d6c7446f46" providerId="LiveId" clId="{D3748BA8-D1C3-4AAF-874B-4393CB89F2FD}" dt="2022-09-10T09:29:25.525" v="22290"/>
        <pc:sldMkLst>
          <pc:docMk/>
          <pc:sldMk cId="1115218628" sldId="384"/>
        </pc:sldMkLst>
        <pc:spChg chg="mod">
          <ac:chgData name="li bo" userId="86e360d6c7446f46" providerId="LiveId" clId="{D3748BA8-D1C3-4AAF-874B-4393CB89F2FD}" dt="2022-08-17T07:00:14.189" v="16841" actId="20577"/>
          <ac:spMkLst>
            <pc:docMk/>
            <pc:sldMk cId="1115218628" sldId="384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7T10:42:40.513" v="19670" actId="207"/>
          <ac:spMkLst>
            <pc:docMk/>
            <pc:sldMk cId="1115218628" sldId="384"/>
            <ac:spMk id="3" creationId="{400792E5-9ED7-46C4-9C77-27C8DA7ECC9A}"/>
          </ac:spMkLst>
        </pc:spChg>
        <pc:spChg chg="add mod">
          <ac:chgData name="li bo" userId="86e360d6c7446f46" providerId="LiveId" clId="{D3748BA8-D1C3-4AAF-874B-4393CB89F2FD}" dt="2022-08-17T06:03:36.809" v="16373" actId="1076"/>
          <ac:spMkLst>
            <pc:docMk/>
            <pc:sldMk cId="1115218628" sldId="384"/>
            <ac:spMk id="8" creationId="{44C4800A-7CCA-4EF0-BA02-47E2862385CC}"/>
          </ac:spMkLst>
        </pc:spChg>
        <pc:spChg chg="add mod">
          <ac:chgData name="li bo" userId="86e360d6c7446f46" providerId="LiveId" clId="{D3748BA8-D1C3-4AAF-874B-4393CB89F2FD}" dt="2022-08-17T06:03:36.809" v="16373" actId="1076"/>
          <ac:spMkLst>
            <pc:docMk/>
            <pc:sldMk cId="1115218628" sldId="384"/>
            <ac:spMk id="9" creationId="{F2E57181-2ADA-4239-8707-9C3B1C29F2C7}"/>
          </ac:spMkLst>
        </pc:spChg>
        <pc:spChg chg="add mod">
          <ac:chgData name="li bo" userId="86e360d6c7446f46" providerId="LiveId" clId="{D3748BA8-D1C3-4AAF-874B-4393CB89F2FD}" dt="2022-08-17T06:03:53.258" v="16376"/>
          <ac:spMkLst>
            <pc:docMk/>
            <pc:sldMk cId="1115218628" sldId="384"/>
            <ac:spMk id="10" creationId="{A07B2AAD-2358-42FE-A670-454F02ED592B}"/>
          </ac:spMkLst>
        </pc:spChg>
        <pc:spChg chg="add mod">
          <ac:chgData name="li bo" userId="86e360d6c7446f46" providerId="LiveId" clId="{D3748BA8-D1C3-4AAF-874B-4393CB89F2FD}" dt="2022-08-17T06:03:53.259" v="16377"/>
          <ac:spMkLst>
            <pc:docMk/>
            <pc:sldMk cId="1115218628" sldId="384"/>
            <ac:spMk id="11" creationId="{08A55A67-7694-4F00-B8AF-82EDA6E390DD}"/>
          </ac:spMkLst>
        </pc:spChg>
        <pc:spChg chg="add del">
          <ac:chgData name="li bo" userId="86e360d6c7446f46" providerId="LiveId" clId="{D3748BA8-D1C3-4AAF-874B-4393CB89F2FD}" dt="2022-08-17T06:51:07.147" v="16703" actId="22"/>
          <ac:spMkLst>
            <pc:docMk/>
            <pc:sldMk cId="1115218628" sldId="384"/>
            <ac:spMk id="35" creationId="{B444BA5C-A1B5-4769-BD07-C78B37E622A0}"/>
          </ac:spMkLst>
        </pc:spChg>
        <pc:picChg chg="add del mod">
          <ac:chgData name="li bo" userId="86e360d6c7446f46" providerId="LiveId" clId="{D3748BA8-D1C3-4AAF-874B-4393CB89F2FD}" dt="2022-08-17T06:00:40.175" v="16336" actId="478"/>
          <ac:picMkLst>
            <pc:docMk/>
            <pc:sldMk cId="1115218628" sldId="384"/>
            <ac:picMk id="4" creationId="{B2E4FCA4-9CC2-4D02-9B74-05278FB84C11}"/>
          </ac:picMkLst>
        </pc:picChg>
        <pc:picChg chg="del mod ord">
          <ac:chgData name="li bo" userId="86e360d6c7446f46" providerId="LiveId" clId="{D3748BA8-D1C3-4AAF-874B-4393CB89F2FD}" dt="2022-08-17T06:03:27.882" v="16369" actId="478"/>
          <ac:picMkLst>
            <pc:docMk/>
            <pc:sldMk cId="1115218628" sldId="384"/>
            <ac:picMk id="6" creationId="{D866DEBD-C794-423E-AA06-9F6AFFE042E1}"/>
          </ac:picMkLst>
        </pc:picChg>
        <pc:picChg chg="add mod">
          <ac:chgData name="li bo" userId="86e360d6c7446f46" providerId="LiveId" clId="{D3748BA8-D1C3-4AAF-874B-4393CB89F2FD}" dt="2022-08-17T06:03:36.809" v="16373" actId="1076"/>
          <ac:picMkLst>
            <pc:docMk/>
            <pc:sldMk cId="1115218628" sldId="384"/>
            <ac:picMk id="7" creationId="{69F9FF79-DC22-4FBD-A27B-FE6062EFAB78}"/>
          </ac:picMkLst>
        </pc:picChg>
        <pc:picChg chg="add del mod">
          <ac:chgData name="li bo" userId="86e360d6c7446f46" providerId="LiveId" clId="{D3748BA8-D1C3-4AAF-874B-4393CB89F2FD}" dt="2022-08-17T06:04:01.089" v="16387" actId="478"/>
          <ac:picMkLst>
            <pc:docMk/>
            <pc:sldMk cId="1115218628" sldId="384"/>
            <ac:picMk id="12" creationId="{2724D371-5023-436B-991F-2203F467702D}"/>
          </ac:picMkLst>
        </pc:picChg>
        <pc:picChg chg="mod ord">
          <ac:chgData name="li bo" userId="86e360d6c7446f46" providerId="LiveId" clId="{D3748BA8-D1C3-4AAF-874B-4393CB89F2FD}" dt="2022-08-17T06:04:02.834" v="16390" actId="1076"/>
          <ac:picMkLst>
            <pc:docMk/>
            <pc:sldMk cId="1115218628" sldId="384"/>
            <ac:picMk id="14" creationId="{5AC00756-3D1A-4074-A264-43F62E2F4FFA}"/>
          </ac:picMkLst>
        </pc:picChg>
        <pc:picChg chg="add del mod">
          <ac:chgData name="li bo" userId="86e360d6c7446f46" providerId="LiveId" clId="{D3748BA8-D1C3-4AAF-874B-4393CB89F2FD}" dt="2022-08-17T06:05:09.966" v="16410" actId="478"/>
          <ac:picMkLst>
            <pc:docMk/>
            <pc:sldMk cId="1115218628" sldId="384"/>
            <ac:picMk id="15" creationId="{C7FC8B51-C43D-4A7C-A613-24D85677679D}"/>
          </ac:picMkLst>
        </pc:picChg>
        <pc:picChg chg="del mod ord">
          <ac:chgData name="li bo" userId="86e360d6c7446f46" providerId="LiveId" clId="{D3748BA8-D1C3-4AAF-874B-4393CB89F2FD}" dt="2022-08-17T06:05:26.349" v="16425" actId="478"/>
          <ac:picMkLst>
            <pc:docMk/>
            <pc:sldMk cId="1115218628" sldId="384"/>
            <ac:picMk id="17" creationId="{603E8075-5E94-478C-B3F5-504053193EE4}"/>
          </ac:picMkLst>
        </pc:picChg>
        <pc:picChg chg="del mod ord">
          <ac:chgData name="li bo" userId="86e360d6c7446f46" providerId="LiveId" clId="{D3748BA8-D1C3-4AAF-874B-4393CB89F2FD}" dt="2022-08-17T06:48:20.205" v="16652" actId="478"/>
          <ac:picMkLst>
            <pc:docMk/>
            <pc:sldMk cId="1115218628" sldId="384"/>
            <ac:picMk id="19" creationId="{03AACC47-DB72-45CB-AFE0-E2DD1D5597E9}"/>
          </ac:picMkLst>
        </pc:picChg>
        <pc:picChg chg="add del mod">
          <ac:chgData name="li bo" userId="86e360d6c7446f46" providerId="LiveId" clId="{D3748BA8-D1C3-4AAF-874B-4393CB89F2FD}" dt="2022-08-17T06:44:16.201" v="16531" actId="478"/>
          <ac:picMkLst>
            <pc:docMk/>
            <pc:sldMk cId="1115218628" sldId="384"/>
            <ac:picMk id="20" creationId="{40819AFF-E440-43CF-B9D8-16E5BCE5AFBD}"/>
          </ac:picMkLst>
        </pc:picChg>
        <pc:picChg chg="add del mod">
          <ac:chgData name="li bo" userId="86e360d6c7446f46" providerId="LiveId" clId="{D3748BA8-D1C3-4AAF-874B-4393CB89F2FD}" dt="2022-08-17T06:43:28.233" v="16519" actId="478"/>
          <ac:picMkLst>
            <pc:docMk/>
            <pc:sldMk cId="1115218628" sldId="384"/>
            <ac:picMk id="21" creationId="{A23D52AE-FED4-4402-8E3C-C11FAB33CC73}"/>
          </ac:picMkLst>
        </pc:picChg>
        <pc:picChg chg="del mod ord">
          <ac:chgData name="li bo" userId="86e360d6c7446f46" providerId="LiveId" clId="{D3748BA8-D1C3-4AAF-874B-4393CB89F2FD}" dt="2022-08-17T06:45:02.490" v="16547" actId="478"/>
          <ac:picMkLst>
            <pc:docMk/>
            <pc:sldMk cId="1115218628" sldId="384"/>
            <ac:picMk id="23" creationId="{44FAAF69-4FC5-4057-981A-CD82A4CEC44A}"/>
          </ac:picMkLst>
        </pc:picChg>
        <pc:picChg chg="del mod ord">
          <ac:chgData name="li bo" userId="86e360d6c7446f46" providerId="LiveId" clId="{D3748BA8-D1C3-4AAF-874B-4393CB89F2FD}" dt="2022-08-17T06:48:36.245" v="16657" actId="478"/>
          <ac:picMkLst>
            <pc:docMk/>
            <pc:sldMk cId="1115218628" sldId="384"/>
            <ac:picMk id="25" creationId="{498A090B-61AC-4C9C-A22C-B21415E12FE4}"/>
          </ac:picMkLst>
        </pc:picChg>
        <pc:picChg chg="del mod ord">
          <ac:chgData name="li bo" userId="86e360d6c7446f46" providerId="LiveId" clId="{D3748BA8-D1C3-4AAF-874B-4393CB89F2FD}" dt="2022-08-17T06:50:15.562" v="16671" actId="478"/>
          <ac:picMkLst>
            <pc:docMk/>
            <pc:sldMk cId="1115218628" sldId="384"/>
            <ac:picMk id="27" creationId="{B61114C5-9A06-45FC-9425-0CA23783A618}"/>
          </ac:picMkLst>
        </pc:picChg>
        <pc:picChg chg="del mod ord">
          <ac:chgData name="li bo" userId="86e360d6c7446f46" providerId="LiveId" clId="{D3748BA8-D1C3-4AAF-874B-4393CB89F2FD}" dt="2022-08-17T06:50:25.677" v="16685" actId="478"/>
          <ac:picMkLst>
            <pc:docMk/>
            <pc:sldMk cId="1115218628" sldId="384"/>
            <ac:picMk id="29" creationId="{B4D2E7F4-1027-45E5-A4BD-0782260D535C}"/>
          </ac:picMkLst>
        </pc:picChg>
        <pc:picChg chg="del mod ord">
          <ac:chgData name="li bo" userId="86e360d6c7446f46" providerId="LiveId" clId="{D3748BA8-D1C3-4AAF-874B-4393CB89F2FD}" dt="2022-08-17T06:50:43.061" v="16699" actId="478"/>
          <ac:picMkLst>
            <pc:docMk/>
            <pc:sldMk cId="1115218628" sldId="384"/>
            <ac:picMk id="31" creationId="{656D1368-D470-4787-8190-41AE222DC116}"/>
          </ac:picMkLst>
        </pc:picChg>
        <pc:picChg chg="del mod ord">
          <ac:chgData name="li bo" userId="86e360d6c7446f46" providerId="LiveId" clId="{D3748BA8-D1C3-4AAF-874B-4393CB89F2FD}" dt="2022-08-17T06:52:04.215" v="16715" actId="478"/>
          <ac:picMkLst>
            <pc:docMk/>
            <pc:sldMk cId="1115218628" sldId="384"/>
            <ac:picMk id="33" creationId="{590C5431-274C-45F7-8017-8D67AB335B0D}"/>
          </ac:picMkLst>
        </pc:picChg>
        <pc:picChg chg="del mod ord">
          <ac:chgData name="li bo" userId="86e360d6c7446f46" providerId="LiveId" clId="{D3748BA8-D1C3-4AAF-874B-4393CB89F2FD}" dt="2022-08-17T06:52:54.424" v="16733" actId="478"/>
          <ac:picMkLst>
            <pc:docMk/>
            <pc:sldMk cId="1115218628" sldId="384"/>
            <ac:picMk id="37" creationId="{FA8E27BE-DA48-4F5B-AC6F-3AAD70B9F9AD}"/>
          </ac:picMkLst>
        </pc:picChg>
        <pc:picChg chg="del mod ord">
          <ac:chgData name="li bo" userId="86e360d6c7446f46" providerId="LiveId" clId="{D3748BA8-D1C3-4AAF-874B-4393CB89F2FD}" dt="2022-08-17T06:54:24.778" v="16747" actId="478"/>
          <ac:picMkLst>
            <pc:docMk/>
            <pc:sldMk cId="1115218628" sldId="384"/>
            <ac:picMk id="39" creationId="{83FEEF1A-D148-4054-8260-D8046329DEC0}"/>
          </ac:picMkLst>
        </pc:picChg>
        <pc:picChg chg="del mod ord">
          <ac:chgData name="li bo" userId="86e360d6c7446f46" providerId="LiveId" clId="{D3748BA8-D1C3-4AAF-874B-4393CB89F2FD}" dt="2022-08-17T06:56:41.750" v="16765" actId="478"/>
          <ac:picMkLst>
            <pc:docMk/>
            <pc:sldMk cId="1115218628" sldId="384"/>
            <ac:picMk id="41" creationId="{DE103D34-5B3B-4064-9609-C8632FF0BC16}"/>
          </ac:picMkLst>
        </pc:picChg>
        <pc:picChg chg="add del mod">
          <ac:chgData name="li bo" userId="86e360d6c7446f46" providerId="LiveId" clId="{D3748BA8-D1C3-4AAF-874B-4393CB89F2FD}" dt="2022-08-17T06:57:25.902" v="16796" actId="478"/>
          <ac:picMkLst>
            <pc:docMk/>
            <pc:sldMk cId="1115218628" sldId="384"/>
            <ac:picMk id="42" creationId="{38D2D5ED-21C1-4019-99ED-5202A066C982}"/>
          </ac:picMkLst>
        </pc:picChg>
        <pc:picChg chg="add del mod">
          <ac:chgData name="li bo" userId="86e360d6c7446f46" providerId="LiveId" clId="{D3748BA8-D1C3-4AAF-874B-4393CB89F2FD}" dt="2022-08-17T10:01:34.502" v="18512" actId="478"/>
          <ac:picMkLst>
            <pc:docMk/>
            <pc:sldMk cId="1115218628" sldId="384"/>
            <ac:picMk id="43" creationId="{C9371B5E-3188-494D-9E67-B03303CD3C4A}"/>
          </ac:picMkLst>
        </pc:picChg>
        <pc:picChg chg="del mod ord">
          <ac:chgData name="li bo" userId="86e360d6c7446f46" providerId="LiveId" clId="{D3748BA8-D1C3-4AAF-874B-4393CB89F2FD}" dt="2022-08-17T06:57:07.015" v="16782" actId="478"/>
          <ac:picMkLst>
            <pc:docMk/>
            <pc:sldMk cId="1115218628" sldId="384"/>
            <ac:picMk id="45" creationId="{7C63F8A0-DDE6-41E5-A82C-5CA0CC53E734}"/>
          </ac:picMkLst>
        </pc:picChg>
        <pc:picChg chg="mod ord">
          <ac:chgData name="li bo" userId="86e360d6c7446f46" providerId="LiveId" clId="{D3748BA8-D1C3-4AAF-874B-4393CB89F2FD}" dt="2022-08-17T06:57:40.455" v="16799" actId="1076"/>
          <ac:picMkLst>
            <pc:docMk/>
            <pc:sldMk cId="1115218628" sldId="384"/>
            <ac:picMk id="47" creationId="{543FCC94-03C7-486B-AA29-C6E0C7015808}"/>
          </ac:picMkLst>
        </pc:picChg>
        <pc:picChg chg="del mod">
          <ac:chgData name="li bo" userId="86e360d6c7446f46" providerId="LiveId" clId="{D3748BA8-D1C3-4AAF-874B-4393CB89F2FD}" dt="2022-08-17T06:58:46.938" v="16815" actId="478"/>
          <ac:picMkLst>
            <pc:docMk/>
            <pc:sldMk cId="1115218628" sldId="384"/>
            <ac:picMk id="49" creationId="{B435DEDC-BBF9-466E-982D-519DC52C7953}"/>
          </ac:picMkLst>
        </pc:picChg>
        <pc:picChg chg="del mod ord">
          <ac:chgData name="li bo" userId="86e360d6c7446f46" providerId="LiveId" clId="{D3748BA8-D1C3-4AAF-874B-4393CB89F2FD}" dt="2022-08-17T06:59:56.498" v="16831" actId="478"/>
          <ac:picMkLst>
            <pc:docMk/>
            <pc:sldMk cId="1115218628" sldId="384"/>
            <ac:picMk id="51" creationId="{E1D09C09-CC9E-4E53-9A7D-C56A1BFABED6}"/>
          </ac:picMkLst>
        </pc:picChg>
        <pc:picChg chg="mod ord">
          <ac:chgData name="li bo" userId="86e360d6c7446f46" providerId="LiveId" clId="{D3748BA8-D1C3-4AAF-874B-4393CB89F2FD}" dt="2022-08-17T06:59:56.498" v="16833" actId="962"/>
          <ac:picMkLst>
            <pc:docMk/>
            <pc:sldMk cId="1115218628" sldId="384"/>
            <ac:picMk id="53" creationId="{2323C213-85C2-4C12-BA52-685C5A27B5E4}"/>
          </ac:picMkLst>
        </pc:picChg>
        <pc:picChg chg="del mod ord">
          <ac:chgData name="li bo" userId="86e360d6c7446f46" providerId="LiveId" clId="{D3748BA8-D1C3-4AAF-874B-4393CB89F2FD}" dt="2022-08-17T10:01:46.717" v="18527" actId="478"/>
          <ac:picMkLst>
            <pc:docMk/>
            <pc:sldMk cId="1115218628" sldId="384"/>
            <ac:picMk id="55" creationId="{FA8609C6-26AB-477E-8173-D7CFF3CCDB59}"/>
          </ac:picMkLst>
        </pc:picChg>
        <pc:picChg chg="mod ord">
          <ac:chgData name="li bo" userId="86e360d6c7446f46" providerId="LiveId" clId="{D3748BA8-D1C3-4AAF-874B-4393CB89F2FD}" dt="2022-08-17T10:01:46.718" v="18529" actId="962"/>
          <ac:picMkLst>
            <pc:docMk/>
            <pc:sldMk cId="1115218628" sldId="384"/>
            <ac:picMk id="57" creationId="{30658F3A-1465-46D5-B34D-72C0F4C2DE69}"/>
          </ac:picMkLst>
        </pc:picChg>
      </pc:sldChg>
      <pc:sldChg chg="addSp delSp modSp add mod modAnim">
        <pc:chgData name="li bo" userId="86e360d6c7446f46" providerId="LiveId" clId="{D3748BA8-D1C3-4AAF-874B-4393CB89F2FD}" dt="2022-09-10T09:29:07.228" v="22287"/>
        <pc:sldMkLst>
          <pc:docMk/>
          <pc:sldMk cId="3228974516" sldId="385"/>
        </pc:sldMkLst>
        <pc:spChg chg="mod">
          <ac:chgData name="li bo" userId="86e360d6c7446f46" providerId="LiveId" clId="{D3748BA8-D1C3-4AAF-874B-4393CB89F2FD}" dt="2022-08-17T07:00:10.609" v="16837" actId="20577"/>
          <ac:spMkLst>
            <pc:docMk/>
            <pc:sldMk cId="3228974516" sldId="385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7T06:01:29.025" v="16349" actId="14100"/>
          <ac:spMkLst>
            <pc:docMk/>
            <pc:sldMk cId="3228974516" sldId="385"/>
            <ac:spMk id="3" creationId="{400792E5-9ED7-46C4-9C77-27C8DA7ECC9A}"/>
          </ac:spMkLst>
        </pc:spChg>
        <pc:spChg chg="add del mod">
          <ac:chgData name="li bo" userId="86e360d6c7446f46" providerId="LiveId" clId="{D3748BA8-D1C3-4AAF-874B-4393CB89F2FD}" dt="2022-08-17T06:01:38.860" v="16351" actId="1076"/>
          <ac:spMkLst>
            <pc:docMk/>
            <pc:sldMk cId="3228974516" sldId="385"/>
            <ac:spMk id="39" creationId="{E9244987-8CE2-4981-8F7E-076F975585CF}"/>
          </ac:spMkLst>
        </pc:spChg>
        <pc:spChg chg="add mod">
          <ac:chgData name="li bo" userId="86e360d6c7446f46" providerId="LiveId" clId="{D3748BA8-D1C3-4AAF-874B-4393CB89F2FD}" dt="2022-08-17T06:01:38.860" v="16351" actId="1076"/>
          <ac:spMkLst>
            <pc:docMk/>
            <pc:sldMk cId="3228974516" sldId="385"/>
            <ac:spMk id="40" creationId="{CAC6DAC7-5514-4DC9-BE0D-E1E5A16F1B56}"/>
          </ac:spMkLst>
        </pc:spChg>
        <pc:spChg chg="add mod">
          <ac:chgData name="li bo" userId="86e360d6c7446f46" providerId="LiveId" clId="{D3748BA8-D1C3-4AAF-874B-4393CB89F2FD}" dt="2022-08-17T06:01:38.860" v="16351" actId="1076"/>
          <ac:spMkLst>
            <pc:docMk/>
            <pc:sldMk cId="3228974516" sldId="385"/>
            <ac:spMk id="41" creationId="{F3CC0BC7-93BF-48B5-9304-97510156DA8E}"/>
          </ac:spMkLst>
        </pc:spChg>
        <pc:spChg chg="add mod">
          <ac:chgData name="li bo" userId="86e360d6c7446f46" providerId="LiveId" clId="{D3748BA8-D1C3-4AAF-874B-4393CB89F2FD}" dt="2022-08-17T06:01:38.860" v="16351" actId="1076"/>
          <ac:spMkLst>
            <pc:docMk/>
            <pc:sldMk cId="3228974516" sldId="385"/>
            <ac:spMk id="42" creationId="{174BA89E-B642-46D4-A153-B2BDC9FE34EA}"/>
          </ac:spMkLst>
        </pc:spChg>
        <pc:picChg chg="del mod">
          <ac:chgData name="li bo" userId="86e360d6c7446f46" providerId="LiveId" clId="{D3748BA8-D1C3-4AAF-874B-4393CB89F2FD}" dt="2022-08-17T05:24:56.037" v="15893" actId="478"/>
          <ac:picMkLst>
            <pc:docMk/>
            <pc:sldMk cId="3228974516" sldId="385"/>
            <ac:picMk id="5" creationId="{F058F01E-0548-49CF-9C4B-9C393E21BFBB}"/>
          </ac:picMkLst>
        </pc:picChg>
        <pc:picChg chg="add del mod">
          <ac:chgData name="li bo" userId="86e360d6c7446f46" providerId="LiveId" clId="{D3748BA8-D1C3-4AAF-874B-4393CB89F2FD}" dt="2022-08-17T05:37:37.482" v="15954" actId="478"/>
          <ac:picMkLst>
            <pc:docMk/>
            <pc:sldMk cId="3228974516" sldId="385"/>
            <ac:picMk id="6" creationId="{66D7D7A7-8AEF-4712-93BC-597EBA28ABD1}"/>
          </ac:picMkLst>
        </pc:picChg>
        <pc:picChg chg="del mod ord">
          <ac:chgData name="li bo" userId="86e360d6c7446f46" providerId="LiveId" clId="{D3748BA8-D1C3-4AAF-874B-4393CB89F2FD}" dt="2022-08-17T05:37:49.880" v="15966" actId="478"/>
          <ac:picMkLst>
            <pc:docMk/>
            <pc:sldMk cId="3228974516" sldId="385"/>
            <ac:picMk id="8" creationId="{92E70B08-C70F-42A9-B9E9-B9FB7A22EA95}"/>
          </ac:picMkLst>
        </pc:picChg>
        <pc:picChg chg="del mod ord">
          <ac:chgData name="li bo" userId="86e360d6c7446f46" providerId="LiveId" clId="{D3748BA8-D1C3-4AAF-874B-4393CB89F2FD}" dt="2022-08-17T05:42:06.959" v="16015" actId="478"/>
          <ac:picMkLst>
            <pc:docMk/>
            <pc:sldMk cId="3228974516" sldId="385"/>
            <ac:picMk id="10" creationId="{45D70816-7D1B-41A6-8E43-18EED6164E24}"/>
          </ac:picMkLst>
        </pc:picChg>
        <pc:picChg chg="del mod ord">
          <ac:chgData name="li bo" userId="86e360d6c7446f46" providerId="LiveId" clId="{D3748BA8-D1C3-4AAF-874B-4393CB89F2FD}" dt="2022-08-17T05:42:48.837" v="16029" actId="478"/>
          <ac:picMkLst>
            <pc:docMk/>
            <pc:sldMk cId="3228974516" sldId="385"/>
            <ac:picMk id="12" creationId="{8039A312-C7D6-4BEC-8BCB-B3741D1B1427}"/>
          </ac:picMkLst>
        </pc:picChg>
        <pc:picChg chg="mod ord">
          <ac:chgData name="li bo" userId="86e360d6c7446f46" providerId="LiveId" clId="{D3748BA8-D1C3-4AAF-874B-4393CB89F2FD}" dt="2022-08-17T05:53:32.674" v="16190" actId="1076"/>
          <ac:picMkLst>
            <pc:docMk/>
            <pc:sldMk cId="3228974516" sldId="385"/>
            <ac:picMk id="14" creationId="{8BCBEB6C-2269-40BC-8AAA-7F36726A7403}"/>
          </ac:picMkLst>
        </pc:picChg>
        <pc:picChg chg="del mod">
          <ac:chgData name="li bo" userId="86e360d6c7446f46" providerId="LiveId" clId="{D3748BA8-D1C3-4AAF-874B-4393CB89F2FD}" dt="2022-08-17T05:48:05.589" v="16108" actId="478"/>
          <ac:picMkLst>
            <pc:docMk/>
            <pc:sldMk cId="3228974516" sldId="385"/>
            <ac:picMk id="16" creationId="{A98954A1-85E6-4E8A-859C-A9438ED22A75}"/>
          </ac:picMkLst>
        </pc:picChg>
        <pc:picChg chg="add mod">
          <ac:chgData name="li bo" userId="86e360d6c7446f46" providerId="LiveId" clId="{D3748BA8-D1C3-4AAF-874B-4393CB89F2FD}" dt="2022-08-17T05:48:45.873" v="16128" actId="1076"/>
          <ac:picMkLst>
            <pc:docMk/>
            <pc:sldMk cId="3228974516" sldId="385"/>
            <ac:picMk id="17" creationId="{896855DC-EC08-4B02-AF23-787E46C26D2E}"/>
          </ac:picMkLst>
        </pc:picChg>
        <pc:picChg chg="del mod ord">
          <ac:chgData name="li bo" userId="86e360d6c7446f46" providerId="LiveId" clId="{D3748BA8-D1C3-4AAF-874B-4393CB89F2FD}" dt="2022-08-17T05:48:30.916" v="16123" actId="478"/>
          <ac:picMkLst>
            <pc:docMk/>
            <pc:sldMk cId="3228974516" sldId="385"/>
            <ac:picMk id="19" creationId="{AD60777A-51C0-4985-BBB8-A134B57911CC}"/>
          </ac:picMkLst>
        </pc:picChg>
        <pc:picChg chg="mod ord">
          <ac:chgData name="li bo" userId="86e360d6c7446f46" providerId="LiveId" clId="{D3748BA8-D1C3-4AAF-874B-4393CB89F2FD}" dt="2022-08-17T06:01:38.860" v="16351" actId="1076"/>
          <ac:picMkLst>
            <pc:docMk/>
            <pc:sldMk cId="3228974516" sldId="385"/>
            <ac:picMk id="21" creationId="{5857A675-CB86-45F7-955D-5DD6929D2723}"/>
          </ac:picMkLst>
        </pc:picChg>
        <pc:picChg chg="add del mod">
          <ac:chgData name="li bo" userId="86e360d6c7446f46" providerId="LiveId" clId="{D3748BA8-D1C3-4AAF-874B-4393CB89F2FD}" dt="2022-08-17T05:51:35.424" v="16163" actId="478"/>
          <ac:picMkLst>
            <pc:docMk/>
            <pc:sldMk cId="3228974516" sldId="385"/>
            <ac:picMk id="22" creationId="{3E221378-E5C9-466E-8405-37FA38A29505}"/>
          </ac:picMkLst>
        </pc:picChg>
        <pc:picChg chg="del mod ord">
          <ac:chgData name="li bo" userId="86e360d6c7446f46" providerId="LiveId" clId="{D3748BA8-D1C3-4AAF-874B-4393CB89F2FD}" dt="2022-08-17T05:52:12.487" v="16178" actId="478"/>
          <ac:picMkLst>
            <pc:docMk/>
            <pc:sldMk cId="3228974516" sldId="385"/>
            <ac:picMk id="24" creationId="{484BB673-1C11-40D7-9ED5-8A54893D96E1}"/>
          </ac:picMkLst>
        </pc:picChg>
        <pc:picChg chg="del mod ord">
          <ac:chgData name="li bo" userId="86e360d6c7446f46" providerId="LiveId" clId="{D3748BA8-D1C3-4AAF-874B-4393CB89F2FD}" dt="2022-08-17T05:55:11.508" v="16207" actId="478"/>
          <ac:picMkLst>
            <pc:docMk/>
            <pc:sldMk cId="3228974516" sldId="385"/>
            <ac:picMk id="26" creationId="{A6B2A36D-2EEC-4507-A3C3-36D64398C65D}"/>
          </ac:picMkLst>
        </pc:picChg>
        <pc:picChg chg="add del mod">
          <ac:chgData name="li bo" userId="86e360d6c7446f46" providerId="LiveId" clId="{D3748BA8-D1C3-4AAF-874B-4393CB89F2FD}" dt="2022-08-17T05:53:15.051" v="16183" actId="478"/>
          <ac:picMkLst>
            <pc:docMk/>
            <pc:sldMk cId="3228974516" sldId="385"/>
            <ac:picMk id="27" creationId="{BD491718-17B5-4BE2-8ECF-20FD554B5C48}"/>
          </ac:picMkLst>
        </pc:picChg>
        <pc:picChg chg="add del mod">
          <ac:chgData name="li bo" userId="86e360d6c7446f46" providerId="LiveId" clId="{D3748BA8-D1C3-4AAF-874B-4393CB89F2FD}" dt="2022-08-17T05:53:59.724" v="16195" actId="478"/>
          <ac:picMkLst>
            <pc:docMk/>
            <pc:sldMk cId="3228974516" sldId="385"/>
            <ac:picMk id="28" creationId="{C6313470-45A3-4001-9C65-12848BFD1238}"/>
          </ac:picMkLst>
        </pc:picChg>
        <pc:picChg chg="del mod ord">
          <ac:chgData name="li bo" userId="86e360d6c7446f46" providerId="LiveId" clId="{D3748BA8-D1C3-4AAF-874B-4393CB89F2FD}" dt="2022-08-17T05:55:34.124" v="16221" actId="478"/>
          <ac:picMkLst>
            <pc:docMk/>
            <pc:sldMk cId="3228974516" sldId="385"/>
            <ac:picMk id="30" creationId="{A56C1F4E-483C-457D-90A5-F8ED278818D7}"/>
          </ac:picMkLst>
        </pc:picChg>
        <pc:picChg chg="del mod ord">
          <ac:chgData name="li bo" userId="86e360d6c7446f46" providerId="LiveId" clId="{D3748BA8-D1C3-4AAF-874B-4393CB89F2FD}" dt="2022-08-17T05:55:44.477" v="16235" actId="478"/>
          <ac:picMkLst>
            <pc:docMk/>
            <pc:sldMk cId="3228974516" sldId="385"/>
            <ac:picMk id="32" creationId="{68350195-ED74-4AF5-BCDB-2F4C28C6F0D1}"/>
          </ac:picMkLst>
        </pc:picChg>
        <pc:picChg chg="del mod ord">
          <ac:chgData name="li bo" userId="86e360d6c7446f46" providerId="LiveId" clId="{D3748BA8-D1C3-4AAF-874B-4393CB89F2FD}" dt="2022-08-17T05:55:54.277" v="16249" actId="478"/>
          <ac:picMkLst>
            <pc:docMk/>
            <pc:sldMk cId="3228974516" sldId="385"/>
            <ac:picMk id="34" creationId="{75FB86B0-DC8A-4D06-8A93-8E1E04DC8477}"/>
          </ac:picMkLst>
        </pc:picChg>
        <pc:picChg chg="mod ord">
          <ac:chgData name="li bo" userId="86e360d6c7446f46" providerId="LiveId" clId="{D3748BA8-D1C3-4AAF-874B-4393CB89F2FD}" dt="2022-08-17T06:01:38.860" v="16351" actId="1076"/>
          <ac:picMkLst>
            <pc:docMk/>
            <pc:sldMk cId="3228974516" sldId="385"/>
            <ac:picMk id="36" creationId="{D4D04C3B-B56C-43B2-9765-AF6AEF42375A}"/>
          </ac:picMkLst>
        </pc:picChg>
        <pc:picChg chg="add del mod">
          <ac:chgData name="li bo" userId="86e360d6c7446f46" providerId="LiveId" clId="{D3748BA8-D1C3-4AAF-874B-4393CB89F2FD}" dt="2022-08-17T05:56:57.516" v="16261" actId="478"/>
          <ac:picMkLst>
            <pc:docMk/>
            <pc:sldMk cId="3228974516" sldId="385"/>
            <ac:picMk id="37" creationId="{BA38911E-4CEF-4A99-AB37-20C3E1BCAA36}"/>
          </ac:picMkLst>
        </pc:picChg>
        <pc:picChg chg="add del mod">
          <ac:chgData name="li bo" userId="86e360d6c7446f46" providerId="LiveId" clId="{D3748BA8-D1C3-4AAF-874B-4393CB89F2FD}" dt="2022-08-17T05:56:56.028" v="16260" actId="478"/>
          <ac:picMkLst>
            <pc:docMk/>
            <pc:sldMk cId="3228974516" sldId="385"/>
            <ac:picMk id="38" creationId="{850D1725-6038-45D4-85D9-0220C0436236}"/>
          </ac:picMkLst>
        </pc:picChg>
      </pc:sldChg>
      <pc:sldChg chg="delSp modSp add mod modAnim">
        <pc:chgData name="li bo" userId="86e360d6c7446f46" providerId="LiveId" clId="{D3748BA8-D1C3-4AAF-874B-4393CB89F2FD}" dt="2022-09-10T09:29:33.359" v="22293"/>
        <pc:sldMkLst>
          <pc:docMk/>
          <pc:sldMk cId="4074419192" sldId="386"/>
        </pc:sldMkLst>
        <pc:spChg chg="mod">
          <ac:chgData name="li bo" userId="86e360d6c7446f46" providerId="LiveId" clId="{D3748BA8-D1C3-4AAF-874B-4393CB89F2FD}" dt="2022-08-17T07:00:36.794" v="16843" actId="20577"/>
          <ac:spMkLst>
            <pc:docMk/>
            <pc:sldMk cId="4074419192" sldId="386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7T10:42:45.400" v="19671" actId="207"/>
          <ac:spMkLst>
            <pc:docMk/>
            <pc:sldMk cId="4074419192" sldId="386"/>
            <ac:spMk id="3" creationId="{400792E5-9ED7-46C4-9C77-27C8DA7ECC9A}"/>
          </ac:spMkLst>
        </pc:spChg>
        <pc:picChg chg="del mod ord">
          <ac:chgData name="li bo" userId="86e360d6c7446f46" providerId="LiveId" clId="{D3748BA8-D1C3-4AAF-874B-4393CB89F2FD}" dt="2022-08-17T07:14:32.033" v="17285" actId="478"/>
          <ac:picMkLst>
            <pc:docMk/>
            <pc:sldMk cId="4074419192" sldId="386"/>
            <ac:picMk id="5" creationId="{250F1979-C376-4D09-87CD-9A244AF7E090}"/>
          </ac:picMkLst>
        </pc:picChg>
        <pc:picChg chg="del mod ord">
          <ac:chgData name="li bo" userId="86e360d6c7446f46" providerId="LiveId" clId="{D3748BA8-D1C3-4AAF-874B-4393CB89F2FD}" dt="2022-08-17T07:15:15.147" v="17304" actId="478"/>
          <ac:picMkLst>
            <pc:docMk/>
            <pc:sldMk cId="4074419192" sldId="386"/>
            <ac:picMk id="12" creationId="{1A1DD297-F5F2-47EB-B033-C8CEB8E2E758}"/>
          </ac:picMkLst>
        </pc:picChg>
        <pc:picChg chg="mod ord">
          <ac:chgData name="li bo" userId="86e360d6c7446f46" providerId="LiveId" clId="{D3748BA8-D1C3-4AAF-874B-4393CB89F2FD}" dt="2022-08-17T07:14:32.033" v="17287" actId="962"/>
          <ac:picMkLst>
            <pc:docMk/>
            <pc:sldMk cId="4074419192" sldId="386"/>
            <ac:picMk id="15" creationId="{F3202C9B-07FF-4AFF-B264-C28A5A6DB764}"/>
          </ac:picMkLst>
        </pc:picChg>
        <pc:picChg chg="mod ord">
          <ac:chgData name="li bo" userId="86e360d6c7446f46" providerId="LiveId" clId="{D3748BA8-D1C3-4AAF-874B-4393CB89F2FD}" dt="2022-08-17T07:15:15.147" v="17306" actId="962"/>
          <ac:picMkLst>
            <pc:docMk/>
            <pc:sldMk cId="4074419192" sldId="386"/>
            <ac:picMk id="17" creationId="{BEAE617D-D32D-4ECB-8831-FBD7807B2A1F}"/>
          </ac:picMkLst>
        </pc:picChg>
        <pc:picChg chg="mod">
          <ac:chgData name="li bo" userId="86e360d6c7446f46" providerId="LiveId" clId="{D3748BA8-D1C3-4AAF-874B-4393CB89F2FD}" dt="2022-08-17T10:00:36.400" v="18498" actId="1076"/>
          <ac:picMkLst>
            <pc:docMk/>
            <pc:sldMk cId="4074419192" sldId="386"/>
            <ac:picMk id="43" creationId="{C9371B5E-3188-494D-9E67-B03303CD3C4A}"/>
          </ac:picMkLst>
        </pc:picChg>
        <pc:picChg chg="del mod">
          <ac:chgData name="li bo" userId="86e360d6c7446f46" providerId="LiveId" clId="{D3748BA8-D1C3-4AAF-874B-4393CB89F2FD}" dt="2022-08-17T07:05:24.296" v="16942" actId="478"/>
          <ac:picMkLst>
            <pc:docMk/>
            <pc:sldMk cId="4074419192" sldId="386"/>
            <ac:picMk id="47" creationId="{543FCC94-03C7-486B-AA29-C6E0C7015808}"/>
          </ac:picMkLst>
        </pc:picChg>
        <pc:picChg chg="del mod">
          <ac:chgData name="li bo" userId="86e360d6c7446f46" providerId="LiveId" clId="{D3748BA8-D1C3-4AAF-874B-4393CB89F2FD}" dt="2022-08-17T07:06:58.561" v="16956" actId="478"/>
          <ac:picMkLst>
            <pc:docMk/>
            <pc:sldMk cId="4074419192" sldId="386"/>
            <ac:picMk id="53" creationId="{2323C213-85C2-4C12-BA52-685C5A27B5E4}"/>
          </ac:picMkLst>
        </pc:picChg>
      </pc:sldChg>
      <pc:sldChg chg="addSp delSp modSp add del mod">
        <pc:chgData name="li bo" userId="86e360d6c7446f46" providerId="LiveId" clId="{D3748BA8-D1C3-4AAF-874B-4393CB89F2FD}" dt="2022-08-17T09:33:09.989" v="17884" actId="47"/>
        <pc:sldMkLst>
          <pc:docMk/>
          <pc:sldMk cId="1350746604" sldId="387"/>
        </pc:sldMkLst>
        <pc:spChg chg="mod">
          <ac:chgData name="li bo" userId="86e360d6c7446f46" providerId="LiveId" clId="{D3748BA8-D1C3-4AAF-874B-4393CB89F2FD}" dt="2022-08-17T09:25:41.426" v="17839" actId="20577"/>
          <ac:spMkLst>
            <pc:docMk/>
            <pc:sldMk cId="1350746604" sldId="387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7T09:33:06.401" v="17882" actId="14100"/>
          <ac:spMkLst>
            <pc:docMk/>
            <pc:sldMk cId="1350746604" sldId="387"/>
            <ac:spMk id="3" creationId="{400792E5-9ED7-46C4-9C77-27C8DA7ECC9A}"/>
          </ac:spMkLst>
        </pc:spChg>
        <pc:spChg chg="del">
          <ac:chgData name="li bo" userId="86e360d6c7446f46" providerId="LiveId" clId="{D3748BA8-D1C3-4AAF-874B-4393CB89F2FD}" dt="2022-08-17T07:07:43.012" v="16963" actId="478"/>
          <ac:spMkLst>
            <pc:docMk/>
            <pc:sldMk cId="1350746604" sldId="387"/>
            <ac:spMk id="8" creationId="{44C4800A-7CCA-4EF0-BA02-47E2862385CC}"/>
          </ac:spMkLst>
        </pc:spChg>
        <pc:spChg chg="del">
          <ac:chgData name="li bo" userId="86e360d6c7446f46" providerId="LiveId" clId="{D3748BA8-D1C3-4AAF-874B-4393CB89F2FD}" dt="2022-08-17T07:07:43.012" v="16963" actId="478"/>
          <ac:spMkLst>
            <pc:docMk/>
            <pc:sldMk cId="1350746604" sldId="387"/>
            <ac:spMk id="9" creationId="{F2E57181-2ADA-4239-8707-9C3B1C29F2C7}"/>
          </ac:spMkLst>
        </pc:spChg>
        <pc:spChg chg="del">
          <ac:chgData name="li bo" userId="86e360d6c7446f46" providerId="LiveId" clId="{D3748BA8-D1C3-4AAF-874B-4393CB89F2FD}" dt="2022-08-17T07:07:43.012" v="16963" actId="478"/>
          <ac:spMkLst>
            <pc:docMk/>
            <pc:sldMk cId="1350746604" sldId="387"/>
            <ac:spMk id="10" creationId="{A07B2AAD-2358-42FE-A670-454F02ED592B}"/>
          </ac:spMkLst>
        </pc:spChg>
        <pc:spChg chg="del">
          <ac:chgData name="li bo" userId="86e360d6c7446f46" providerId="LiveId" clId="{D3748BA8-D1C3-4AAF-874B-4393CB89F2FD}" dt="2022-08-17T07:07:43.012" v="16963" actId="478"/>
          <ac:spMkLst>
            <pc:docMk/>
            <pc:sldMk cId="1350746604" sldId="387"/>
            <ac:spMk id="11" creationId="{08A55A67-7694-4F00-B8AF-82EDA6E390DD}"/>
          </ac:spMkLst>
        </pc:spChg>
        <pc:picChg chg="del">
          <ac:chgData name="li bo" userId="86e360d6c7446f46" providerId="LiveId" clId="{D3748BA8-D1C3-4AAF-874B-4393CB89F2FD}" dt="2022-08-17T07:08:01.978" v="16989" actId="478"/>
          <ac:picMkLst>
            <pc:docMk/>
            <pc:sldMk cId="1350746604" sldId="387"/>
            <ac:picMk id="5" creationId="{250F1979-C376-4D09-87CD-9A244AF7E090}"/>
          </ac:picMkLst>
        </pc:picChg>
        <pc:picChg chg="del mod ord">
          <ac:chgData name="li bo" userId="86e360d6c7446f46" providerId="LiveId" clId="{D3748BA8-D1C3-4AAF-874B-4393CB89F2FD}" dt="2022-08-17T07:09:46.388" v="17029" actId="478"/>
          <ac:picMkLst>
            <pc:docMk/>
            <pc:sldMk cId="1350746604" sldId="387"/>
            <ac:picMk id="6" creationId="{7AD1B73F-542B-4365-A642-025085E0F4F2}"/>
          </ac:picMkLst>
        </pc:picChg>
        <pc:picChg chg="del">
          <ac:chgData name="li bo" userId="86e360d6c7446f46" providerId="LiveId" clId="{D3748BA8-D1C3-4AAF-874B-4393CB89F2FD}" dt="2022-08-17T07:07:43.012" v="16963" actId="478"/>
          <ac:picMkLst>
            <pc:docMk/>
            <pc:sldMk cId="1350746604" sldId="387"/>
            <ac:picMk id="7" creationId="{69F9FF79-DC22-4FBD-A27B-FE6062EFAB78}"/>
          </ac:picMkLst>
        </pc:picChg>
        <pc:picChg chg="del mod">
          <ac:chgData name="li bo" userId="86e360d6c7446f46" providerId="LiveId" clId="{D3748BA8-D1C3-4AAF-874B-4393CB89F2FD}" dt="2022-08-17T07:10:12.471" v="17049" actId="478"/>
          <ac:picMkLst>
            <pc:docMk/>
            <pc:sldMk cId="1350746604" sldId="387"/>
            <ac:picMk id="12" creationId="{1A1DD297-F5F2-47EB-B033-C8CEB8E2E758}"/>
          </ac:picMkLst>
        </pc:picChg>
        <pc:picChg chg="add del mod">
          <ac:chgData name="li bo" userId="86e360d6c7446f46" providerId="LiveId" clId="{D3748BA8-D1C3-4AAF-874B-4393CB89F2FD}" dt="2022-08-17T07:08:20.441" v="16997" actId="478"/>
          <ac:picMkLst>
            <pc:docMk/>
            <pc:sldMk cId="1350746604" sldId="387"/>
            <ac:picMk id="13" creationId="{826349F8-2A33-45DE-BB13-E6578BE2E54F}"/>
          </ac:picMkLst>
        </pc:picChg>
        <pc:picChg chg="del">
          <ac:chgData name="li bo" userId="86e360d6c7446f46" providerId="LiveId" clId="{D3748BA8-D1C3-4AAF-874B-4393CB89F2FD}" dt="2022-08-17T07:07:37.395" v="16961" actId="478"/>
          <ac:picMkLst>
            <pc:docMk/>
            <pc:sldMk cId="1350746604" sldId="387"/>
            <ac:picMk id="14" creationId="{5AC00756-3D1A-4074-A264-43F62E2F4FFA}"/>
          </ac:picMkLst>
        </pc:picChg>
        <pc:picChg chg="add del mod">
          <ac:chgData name="li bo" userId="86e360d6c7446f46" providerId="LiveId" clId="{D3748BA8-D1C3-4AAF-874B-4393CB89F2FD}" dt="2022-08-17T07:09:25.547" v="17013" actId="478"/>
          <ac:picMkLst>
            <pc:docMk/>
            <pc:sldMk cId="1350746604" sldId="387"/>
            <ac:picMk id="15" creationId="{3D11B568-D545-4889-8568-B003A829C728}"/>
          </ac:picMkLst>
        </pc:picChg>
        <pc:picChg chg="add del mod">
          <ac:chgData name="li bo" userId="86e360d6c7446f46" providerId="LiveId" clId="{D3748BA8-D1C3-4AAF-874B-4393CB89F2FD}" dt="2022-08-17T07:09:49.878" v="17033" actId="478"/>
          <ac:picMkLst>
            <pc:docMk/>
            <pc:sldMk cId="1350746604" sldId="387"/>
            <ac:picMk id="16" creationId="{EB01549A-5214-424A-977C-F93051BE019B}"/>
          </ac:picMkLst>
        </pc:picChg>
        <pc:picChg chg="del mod ord">
          <ac:chgData name="li bo" userId="86e360d6c7446f46" providerId="LiveId" clId="{D3748BA8-D1C3-4AAF-874B-4393CB89F2FD}" dt="2022-08-17T07:10:11.167" v="17046" actId="478"/>
          <ac:picMkLst>
            <pc:docMk/>
            <pc:sldMk cId="1350746604" sldId="387"/>
            <ac:picMk id="18" creationId="{EC7E6280-6186-4563-8F97-C15E8DB64834}"/>
          </ac:picMkLst>
        </pc:picChg>
        <pc:picChg chg="del mod ord">
          <ac:chgData name="li bo" userId="86e360d6c7446f46" providerId="LiveId" clId="{D3748BA8-D1C3-4AAF-874B-4393CB89F2FD}" dt="2022-08-17T07:15:29.393" v="17318" actId="478"/>
          <ac:picMkLst>
            <pc:docMk/>
            <pc:sldMk cId="1350746604" sldId="387"/>
            <ac:picMk id="20" creationId="{131007C3-1BA4-4966-9647-B57E5783D534}"/>
          </ac:picMkLst>
        </pc:picChg>
        <pc:picChg chg="del mod ord">
          <ac:chgData name="li bo" userId="86e360d6c7446f46" providerId="LiveId" clId="{D3748BA8-D1C3-4AAF-874B-4393CB89F2FD}" dt="2022-08-17T09:25:45.130" v="17840" actId="478"/>
          <ac:picMkLst>
            <pc:docMk/>
            <pc:sldMk cId="1350746604" sldId="387"/>
            <ac:picMk id="22" creationId="{DD3DAA81-F2BF-497B-8F29-052F1359EB7B}"/>
          </ac:picMkLst>
        </pc:picChg>
        <pc:picChg chg="add del mod">
          <ac:chgData name="li bo" userId="86e360d6c7446f46" providerId="LiveId" clId="{D3748BA8-D1C3-4AAF-874B-4393CB89F2FD}" dt="2022-08-17T09:18:22.966" v="17641" actId="478"/>
          <ac:picMkLst>
            <pc:docMk/>
            <pc:sldMk cId="1350746604" sldId="387"/>
            <ac:picMk id="24" creationId="{A273873F-21A7-445F-9605-C3C157580679}"/>
          </ac:picMkLst>
        </pc:picChg>
        <pc:picChg chg="del mod ord">
          <ac:chgData name="li bo" userId="86e360d6c7446f46" providerId="LiveId" clId="{D3748BA8-D1C3-4AAF-874B-4393CB89F2FD}" dt="2022-08-17T09:20:57.560" v="17664" actId="478"/>
          <ac:picMkLst>
            <pc:docMk/>
            <pc:sldMk cId="1350746604" sldId="387"/>
            <ac:picMk id="25" creationId="{86FCBBB3-5103-4CE5-B642-86DE9CC7DDF7}"/>
          </ac:picMkLst>
        </pc:picChg>
        <pc:picChg chg="del mod ord">
          <ac:chgData name="li bo" userId="86e360d6c7446f46" providerId="LiveId" clId="{D3748BA8-D1C3-4AAF-874B-4393CB89F2FD}" dt="2022-08-17T09:21:32.236" v="17683" actId="478"/>
          <ac:picMkLst>
            <pc:docMk/>
            <pc:sldMk cId="1350746604" sldId="387"/>
            <ac:picMk id="27" creationId="{92DB75A0-39CA-4363-9D05-9B49C3AE2214}"/>
          </ac:picMkLst>
        </pc:picChg>
        <pc:picChg chg="del mod ord">
          <ac:chgData name="li bo" userId="86e360d6c7446f46" providerId="LiveId" clId="{D3748BA8-D1C3-4AAF-874B-4393CB89F2FD}" dt="2022-08-17T09:26:52.644" v="17871" actId="478"/>
          <ac:picMkLst>
            <pc:docMk/>
            <pc:sldMk cId="1350746604" sldId="387"/>
            <ac:picMk id="29" creationId="{3537F7F4-68D2-4B31-B291-1D6DDDB716DA}"/>
          </ac:picMkLst>
        </pc:picChg>
        <pc:picChg chg="add del mod">
          <ac:chgData name="li bo" userId="86e360d6c7446f46" providerId="LiveId" clId="{D3748BA8-D1C3-4AAF-874B-4393CB89F2FD}" dt="2022-08-17T09:22:29.282" v="17689" actId="478"/>
          <ac:picMkLst>
            <pc:docMk/>
            <pc:sldMk cId="1350746604" sldId="387"/>
            <ac:picMk id="31" creationId="{2FFED69C-67BC-46AA-86AF-3C0831A37602}"/>
          </ac:picMkLst>
        </pc:picChg>
        <pc:picChg chg="add del mod ord">
          <ac:chgData name="li bo" userId="86e360d6c7446f46" providerId="LiveId" clId="{D3748BA8-D1C3-4AAF-874B-4393CB89F2FD}" dt="2022-08-17T09:33:06.026" v="17881" actId="478"/>
          <ac:picMkLst>
            <pc:docMk/>
            <pc:sldMk cId="1350746604" sldId="387"/>
            <ac:picMk id="32" creationId="{5D95917C-07AA-446B-AD5D-8E3E7B25A58C}"/>
          </ac:picMkLst>
        </pc:picChg>
        <pc:picChg chg="del">
          <ac:chgData name="li bo" userId="86e360d6c7446f46" providerId="LiveId" clId="{D3748BA8-D1C3-4AAF-874B-4393CB89F2FD}" dt="2022-08-17T07:07:38.985" v="16962" actId="478"/>
          <ac:picMkLst>
            <pc:docMk/>
            <pc:sldMk cId="1350746604" sldId="387"/>
            <ac:picMk id="43" creationId="{C9371B5E-3188-494D-9E67-B03303CD3C4A}"/>
          </ac:picMkLst>
        </pc:picChg>
      </pc:sldChg>
      <pc:sldChg chg="addSp delSp modSp add mod ord modAnim">
        <pc:chgData name="li bo" userId="86e360d6c7446f46" providerId="LiveId" clId="{D3748BA8-D1C3-4AAF-874B-4393CB89F2FD}" dt="2022-09-10T09:29:59.472" v="22296"/>
        <pc:sldMkLst>
          <pc:docMk/>
          <pc:sldMk cId="3004571864" sldId="388"/>
        </pc:sldMkLst>
        <pc:spChg chg="mod">
          <ac:chgData name="li bo" userId="86e360d6c7446f46" providerId="LiveId" clId="{D3748BA8-D1C3-4AAF-874B-4393CB89F2FD}" dt="2022-08-17T09:25:38.259" v="17838" actId="20577"/>
          <ac:spMkLst>
            <pc:docMk/>
            <pc:sldMk cId="3004571864" sldId="388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7T12:03:55.977" v="19946" actId="14100"/>
          <ac:spMkLst>
            <pc:docMk/>
            <pc:sldMk cId="3004571864" sldId="388"/>
            <ac:spMk id="3" creationId="{400792E5-9ED7-46C4-9C77-27C8DA7ECC9A}"/>
          </ac:spMkLst>
        </pc:spChg>
        <pc:picChg chg="del mod ord">
          <ac:chgData name="li bo" userId="86e360d6c7446f46" providerId="LiveId" clId="{D3748BA8-D1C3-4AAF-874B-4393CB89F2FD}" dt="2022-08-17T09:35:22.865" v="17916" actId="478"/>
          <ac:picMkLst>
            <pc:docMk/>
            <pc:sldMk cId="3004571864" sldId="388"/>
            <ac:picMk id="5" creationId="{A2E279C4-F9AA-4979-9F5C-BB65EE47CC42}"/>
          </ac:picMkLst>
        </pc:picChg>
        <pc:picChg chg="add del mod">
          <ac:chgData name="li bo" userId="86e360d6c7446f46" providerId="LiveId" clId="{D3748BA8-D1C3-4AAF-874B-4393CB89F2FD}" dt="2022-08-17T12:07:16.385" v="19999"/>
          <ac:picMkLst>
            <pc:docMk/>
            <pc:sldMk cId="3004571864" sldId="388"/>
            <ac:picMk id="7" creationId="{39224A0F-179B-41DC-A301-5E0F041576CD}"/>
          </ac:picMkLst>
        </pc:picChg>
        <pc:picChg chg="add del mod ord">
          <ac:chgData name="li bo" userId="86e360d6c7446f46" providerId="LiveId" clId="{D3748BA8-D1C3-4AAF-874B-4393CB89F2FD}" dt="2022-08-17T12:07:25.723" v="20001" actId="1582"/>
          <ac:picMkLst>
            <pc:docMk/>
            <pc:sldMk cId="3004571864" sldId="388"/>
            <ac:picMk id="9" creationId="{5A1EC729-643C-4FD1-B677-4EEA55ECE19A}"/>
          </ac:picMkLst>
        </pc:picChg>
        <pc:picChg chg="mod">
          <ac:chgData name="li bo" userId="86e360d6c7446f46" providerId="LiveId" clId="{D3748BA8-D1C3-4AAF-874B-4393CB89F2FD}" dt="2022-08-17T12:03:52.837" v="19945" actId="1076"/>
          <ac:picMkLst>
            <pc:docMk/>
            <pc:sldMk cId="3004571864" sldId="388"/>
            <ac:picMk id="22" creationId="{DD3DAA81-F2BF-497B-8F29-052F1359EB7B}"/>
          </ac:picMkLst>
        </pc:picChg>
        <pc:picChg chg="del mod">
          <ac:chgData name="li bo" userId="86e360d6c7446f46" providerId="LiveId" clId="{D3748BA8-D1C3-4AAF-874B-4393CB89F2FD}" dt="2022-08-17T09:25:26.753" v="17833" actId="478"/>
          <ac:picMkLst>
            <pc:docMk/>
            <pc:sldMk cId="3004571864" sldId="388"/>
            <ac:picMk id="29" creationId="{3537F7F4-68D2-4B31-B291-1D6DDDB716DA}"/>
          </ac:picMkLst>
        </pc:picChg>
      </pc:sldChg>
      <pc:sldChg chg="addSp delSp modSp add mod modAnim modNotesTx">
        <pc:chgData name="li bo" userId="86e360d6c7446f46" providerId="LiveId" clId="{D3748BA8-D1C3-4AAF-874B-4393CB89F2FD}" dt="2022-09-20T15:08:27.605" v="22416" actId="962"/>
        <pc:sldMkLst>
          <pc:docMk/>
          <pc:sldMk cId="3270389341" sldId="389"/>
        </pc:sldMkLst>
        <pc:spChg chg="mod">
          <ac:chgData name="li bo" userId="86e360d6c7446f46" providerId="LiveId" clId="{D3748BA8-D1C3-4AAF-874B-4393CB89F2FD}" dt="2022-08-17T09:33:14.371" v="17886" actId="20577"/>
          <ac:spMkLst>
            <pc:docMk/>
            <pc:sldMk cId="3270389341" sldId="389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9-10T09:30:23.833" v="22303" actId="1076"/>
          <ac:spMkLst>
            <pc:docMk/>
            <pc:sldMk cId="3270389341" sldId="389"/>
            <ac:spMk id="3" creationId="{400792E5-9ED7-46C4-9C77-27C8DA7ECC9A}"/>
          </ac:spMkLst>
        </pc:spChg>
        <pc:spChg chg="mod">
          <ac:chgData name="li bo" userId="86e360d6c7446f46" providerId="LiveId" clId="{D3748BA8-D1C3-4AAF-874B-4393CB89F2FD}" dt="2022-09-10T09:30:23.833" v="22303" actId="1076"/>
          <ac:spMkLst>
            <pc:docMk/>
            <pc:sldMk cId="3270389341" sldId="389"/>
            <ac:spMk id="5" creationId="{EF30BB6D-6C73-4D58-AA5D-151F9B296329}"/>
          </ac:spMkLst>
        </pc:spChg>
        <pc:picChg chg="del mod">
          <ac:chgData name="li bo" userId="86e360d6c7446f46" providerId="LiveId" clId="{D3748BA8-D1C3-4AAF-874B-4393CB89F2FD}" dt="2022-08-17T09:40:55.255" v="17929" actId="478"/>
          <ac:picMkLst>
            <pc:docMk/>
            <pc:sldMk cId="3270389341" sldId="389"/>
            <ac:picMk id="5" creationId="{A2E279C4-F9AA-4979-9F5C-BB65EE47CC42}"/>
          </ac:picMkLst>
        </pc:picChg>
        <pc:picChg chg="add del mod">
          <ac:chgData name="li bo" userId="86e360d6c7446f46" providerId="LiveId" clId="{D3748BA8-D1C3-4AAF-874B-4393CB89F2FD}" dt="2022-08-17T09:34:17.959" v="17908" actId="478"/>
          <ac:picMkLst>
            <pc:docMk/>
            <pc:sldMk cId="3270389341" sldId="389"/>
            <ac:picMk id="6" creationId="{49E9B7D8-370F-4041-8467-7512F5EAAED7}"/>
          </ac:picMkLst>
        </pc:picChg>
        <pc:picChg chg="del mod ord">
          <ac:chgData name="li bo" userId="86e360d6c7446f46" providerId="LiveId" clId="{D3748BA8-D1C3-4AAF-874B-4393CB89F2FD}" dt="2022-09-20T15:08:27.605" v="22414" actId="478"/>
          <ac:picMkLst>
            <pc:docMk/>
            <pc:sldMk cId="3270389341" sldId="389"/>
            <ac:picMk id="7" creationId="{640C2704-590E-4461-AC9C-4876B43E526A}"/>
          </ac:picMkLst>
        </pc:picChg>
        <pc:picChg chg="mod ord">
          <ac:chgData name="li bo" userId="86e360d6c7446f46" providerId="LiveId" clId="{D3748BA8-D1C3-4AAF-874B-4393CB89F2FD}" dt="2022-09-20T15:08:27.605" v="22416" actId="962"/>
          <ac:picMkLst>
            <pc:docMk/>
            <pc:sldMk cId="3270389341" sldId="389"/>
            <ac:picMk id="8" creationId="{502DD79C-151B-43F2-8746-E9721BF50880}"/>
          </ac:picMkLst>
        </pc:picChg>
        <pc:picChg chg="del mod ord">
          <ac:chgData name="li bo" userId="86e360d6c7446f46" providerId="LiveId" clId="{D3748BA8-D1C3-4AAF-874B-4393CB89F2FD}" dt="2022-08-17T09:47:56.572" v="18137" actId="478"/>
          <ac:picMkLst>
            <pc:docMk/>
            <pc:sldMk cId="3270389341" sldId="389"/>
            <ac:picMk id="9" creationId="{A54D7166-771E-4259-B997-10E07B587427}"/>
          </ac:picMkLst>
        </pc:picChg>
        <pc:picChg chg="add del mod">
          <ac:chgData name="li bo" userId="86e360d6c7446f46" providerId="LiveId" clId="{D3748BA8-D1C3-4AAF-874B-4393CB89F2FD}" dt="2022-08-17T09:47:01.563" v="18084" actId="478"/>
          <ac:picMkLst>
            <pc:docMk/>
            <pc:sldMk cId="3270389341" sldId="389"/>
            <ac:picMk id="11" creationId="{25F5399E-8A1B-4E90-B1E0-B6E37A3E2F43}"/>
          </ac:picMkLst>
        </pc:picChg>
        <pc:picChg chg="del mod ord">
          <ac:chgData name="li bo" userId="86e360d6c7446f46" providerId="LiveId" clId="{D3748BA8-D1C3-4AAF-874B-4393CB89F2FD}" dt="2022-08-17T09:47:09.409" v="18098" actId="478"/>
          <ac:picMkLst>
            <pc:docMk/>
            <pc:sldMk cId="3270389341" sldId="389"/>
            <ac:picMk id="12" creationId="{EA7028F8-4EAF-4E8D-874C-D50C6E35A148}"/>
          </ac:picMkLst>
        </pc:picChg>
        <pc:picChg chg="mod ord">
          <ac:chgData name="li bo" userId="86e360d6c7446f46" providerId="LiveId" clId="{D3748BA8-D1C3-4AAF-874B-4393CB89F2FD}" dt="2022-08-17T10:11:51.964" v="18706" actId="1076"/>
          <ac:picMkLst>
            <pc:docMk/>
            <pc:sldMk cId="3270389341" sldId="389"/>
            <ac:picMk id="14" creationId="{F69906B8-6C58-4DFC-99FF-C6C15705A25B}"/>
          </ac:picMkLst>
        </pc:picChg>
        <pc:picChg chg="add del mod">
          <ac:chgData name="li bo" userId="86e360d6c7446f46" providerId="LiveId" clId="{D3748BA8-D1C3-4AAF-874B-4393CB89F2FD}" dt="2022-08-17T09:47:46.913" v="18120" actId="478"/>
          <ac:picMkLst>
            <pc:docMk/>
            <pc:sldMk cId="3270389341" sldId="389"/>
            <ac:picMk id="16" creationId="{80A4ACDD-AA21-47EC-B4E6-963F5DEE9536}"/>
          </ac:picMkLst>
        </pc:picChg>
        <pc:picChg chg="del mod ord">
          <ac:chgData name="li bo" userId="86e360d6c7446f46" providerId="LiveId" clId="{D3748BA8-D1C3-4AAF-874B-4393CB89F2FD}" dt="2022-08-17T10:11:36.813" v="18700" actId="478"/>
          <ac:picMkLst>
            <pc:docMk/>
            <pc:sldMk cId="3270389341" sldId="389"/>
            <ac:picMk id="17" creationId="{5EA17DB8-3AE3-4895-82DD-26F3FA983DB8}"/>
          </ac:picMkLst>
        </pc:picChg>
        <pc:picChg chg="mod ord">
          <ac:chgData name="li bo" userId="86e360d6c7446f46" providerId="LiveId" clId="{D3748BA8-D1C3-4AAF-874B-4393CB89F2FD}" dt="2022-08-17T09:57:28.112" v="18444" actId="1076"/>
          <ac:picMkLst>
            <pc:docMk/>
            <pc:sldMk cId="3270389341" sldId="389"/>
            <ac:picMk id="19" creationId="{E8BB3601-1331-4777-B1BD-E3161B1F8AB0}"/>
          </ac:picMkLst>
        </pc:picChg>
        <pc:picChg chg="del mod ord">
          <ac:chgData name="li bo" userId="86e360d6c7446f46" providerId="LiveId" clId="{D3748BA8-D1C3-4AAF-874B-4393CB89F2FD}" dt="2022-08-17T10:12:59.699" v="18721" actId="478"/>
          <ac:picMkLst>
            <pc:docMk/>
            <pc:sldMk cId="3270389341" sldId="389"/>
            <ac:picMk id="21" creationId="{3699F12D-461D-44D4-B147-1B5ACEF18590}"/>
          </ac:picMkLst>
        </pc:picChg>
        <pc:picChg chg="del">
          <ac:chgData name="li bo" userId="86e360d6c7446f46" providerId="LiveId" clId="{D3748BA8-D1C3-4AAF-874B-4393CB89F2FD}" dt="2022-08-17T09:33:20.946" v="17888" actId="478"/>
          <ac:picMkLst>
            <pc:docMk/>
            <pc:sldMk cId="3270389341" sldId="389"/>
            <ac:picMk id="22" creationId="{DD3DAA81-F2BF-497B-8F29-052F1359EB7B}"/>
          </ac:picMkLst>
        </pc:picChg>
        <pc:picChg chg="del mod ord">
          <ac:chgData name="li bo" userId="86e360d6c7446f46" providerId="LiveId" clId="{D3748BA8-D1C3-4AAF-874B-4393CB89F2FD}" dt="2022-08-17T10:13:10" v="18735" actId="478"/>
          <ac:picMkLst>
            <pc:docMk/>
            <pc:sldMk cId="3270389341" sldId="389"/>
            <ac:picMk id="24" creationId="{EB572B64-9BC1-4ADF-8679-0B3DCE65708D}"/>
          </ac:picMkLst>
        </pc:picChg>
        <pc:picChg chg="del mod ord">
          <ac:chgData name="li bo" userId="86e360d6c7446f46" providerId="LiveId" clId="{D3748BA8-D1C3-4AAF-874B-4393CB89F2FD}" dt="2022-08-17T10:13:24.025" v="18749" actId="478"/>
          <ac:picMkLst>
            <pc:docMk/>
            <pc:sldMk cId="3270389341" sldId="389"/>
            <ac:picMk id="26" creationId="{137576AE-83D8-4CC0-8778-85FF7B979491}"/>
          </ac:picMkLst>
        </pc:picChg>
        <pc:picChg chg="del mod ord">
          <ac:chgData name="li bo" userId="86e360d6c7446f46" providerId="LiveId" clId="{D3748BA8-D1C3-4AAF-874B-4393CB89F2FD}" dt="2022-08-17T10:14:15.755" v="18763" actId="478"/>
          <ac:picMkLst>
            <pc:docMk/>
            <pc:sldMk cId="3270389341" sldId="389"/>
            <ac:picMk id="28" creationId="{6DDFBC8E-4E23-4692-8D0B-EF9A5F6C7A1E}"/>
          </ac:picMkLst>
        </pc:picChg>
        <pc:picChg chg="del mod ord">
          <ac:chgData name="li bo" userId="86e360d6c7446f46" providerId="LiveId" clId="{D3748BA8-D1C3-4AAF-874B-4393CB89F2FD}" dt="2022-08-17T10:16:32.742" v="18777" actId="478"/>
          <ac:picMkLst>
            <pc:docMk/>
            <pc:sldMk cId="3270389341" sldId="389"/>
            <ac:picMk id="30" creationId="{0B700D81-0D5F-42CE-A4B8-51876FD8E59B}"/>
          </ac:picMkLst>
        </pc:picChg>
        <pc:picChg chg="mod ord">
          <ac:chgData name="li bo" userId="86e360d6c7446f46" providerId="LiveId" clId="{D3748BA8-D1C3-4AAF-874B-4393CB89F2FD}" dt="2022-09-10T09:30:23.833" v="22303" actId="1076"/>
          <ac:picMkLst>
            <pc:docMk/>
            <pc:sldMk cId="3270389341" sldId="389"/>
            <ac:picMk id="32" creationId="{322A5069-C2E6-46B8-AE44-5E80B9A101C2}"/>
          </ac:picMkLst>
        </pc:picChg>
      </pc:sldChg>
      <pc:sldChg chg="addSp delSp modSp add mod modAnim">
        <pc:chgData name="li bo" userId="86e360d6c7446f46" providerId="LiveId" clId="{D3748BA8-D1C3-4AAF-874B-4393CB89F2FD}" dt="2022-09-10T09:30:59.432" v="22313"/>
        <pc:sldMkLst>
          <pc:docMk/>
          <pc:sldMk cId="1175962361" sldId="390"/>
        </pc:sldMkLst>
        <pc:spChg chg="mod">
          <ac:chgData name="li bo" userId="86e360d6c7446f46" providerId="LiveId" clId="{D3748BA8-D1C3-4AAF-874B-4393CB89F2FD}" dt="2022-08-17T10:02:54.952" v="18531" actId="20577"/>
          <ac:spMkLst>
            <pc:docMk/>
            <pc:sldMk cId="1175962361" sldId="390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17T10:49:22.540" v="19767" actId="2710"/>
          <ac:spMkLst>
            <pc:docMk/>
            <pc:sldMk cId="1175962361" sldId="390"/>
            <ac:spMk id="3" creationId="{400792E5-9ED7-46C4-9C77-27C8DA7ECC9A}"/>
          </ac:spMkLst>
        </pc:spChg>
        <pc:picChg chg="add del mod">
          <ac:chgData name="li bo" userId="86e360d6c7446f46" providerId="LiveId" clId="{D3748BA8-D1C3-4AAF-874B-4393CB89F2FD}" dt="2022-08-17T10:35:16.937" v="19516" actId="478"/>
          <ac:picMkLst>
            <pc:docMk/>
            <pc:sldMk cId="1175962361" sldId="390"/>
            <ac:picMk id="5" creationId="{A30D6ED8-4311-403D-BCF6-678998712EFA}"/>
          </ac:picMkLst>
        </pc:picChg>
        <pc:picChg chg="del mod ord">
          <ac:chgData name="li bo" userId="86e360d6c7446f46" providerId="LiveId" clId="{D3748BA8-D1C3-4AAF-874B-4393CB89F2FD}" dt="2022-08-17T10:35:54.212" v="19530" actId="478"/>
          <ac:picMkLst>
            <pc:docMk/>
            <pc:sldMk cId="1175962361" sldId="390"/>
            <ac:picMk id="6" creationId="{6ACCF372-5354-41C1-B02E-11CB11E9A16B}"/>
          </ac:picMkLst>
        </pc:picChg>
        <pc:picChg chg="del mod ord">
          <ac:chgData name="li bo" userId="86e360d6c7446f46" providerId="LiveId" clId="{D3748BA8-D1C3-4AAF-874B-4393CB89F2FD}" dt="2022-08-17T10:36:45.472" v="19544" actId="478"/>
          <ac:picMkLst>
            <pc:docMk/>
            <pc:sldMk cId="1175962361" sldId="390"/>
            <ac:picMk id="8" creationId="{8752EC29-CEA7-495F-BB49-84AADCDABD39}"/>
          </ac:picMkLst>
        </pc:picChg>
        <pc:picChg chg="del mod ord">
          <ac:chgData name="li bo" userId="86e360d6c7446f46" providerId="LiveId" clId="{D3748BA8-D1C3-4AAF-874B-4393CB89F2FD}" dt="2022-08-17T10:37:10.727" v="19559" actId="478"/>
          <ac:picMkLst>
            <pc:docMk/>
            <pc:sldMk cId="1175962361" sldId="390"/>
            <ac:picMk id="10" creationId="{8BA96493-48C7-4918-8160-5F51F3182427}"/>
          </ac:picMkLst>
        </pc:picChg>
        <pc:picChg chg="del mod ord">
          <ac:chgData name="li bo" userId="86e360d6c7446f46" providerId="LiveId" clId="{D3748BA8-D1C3-4AAF-874B-4393CB89F2FD}" dt="2022-08-17T10:37:50.470" v="19574" actId="478"/>
          <ac:picMkLst>
            <pc:docMk/>
            <pc:sldMk cId="1175962361" sldId="390"/>
            <ac:picMk id="12" creationId="{3CD430C4-7E2D-4B0E-8297-EFD6CCD2DBAE}"/>
          </ac:picMkLst>
        </pc:picChg>
        <pc:picChg chg="mod ord">
          <ac:chgData name="li bo" userId="86e360d6c7446f46" providerId="LiveId" clId="{D3748BA8-D1C3-4AAF-874B-4393CB89F2FD}" dt="2022-08-17T12:00:14.310" v="19814" actId="1076"/>
          <ac:picMkLst>
            <pc:docMk/>
            <pc:sldMk cId="1175962361" sldId="390"/>
            <ac:picMk id="14" creationId="{96D691D3-EABC-41A1-A8F9-A0557A333552}"/>
          </ac:picMkLst>
        </pc:picChg>
        <pc:picChg chg="add del mod">
          <ac:chgData name="li bo" userId="86e360d6c7446f46" providerId="LiveId" clId="{D3748BA8-D1C3-4AAF-874B-4393CB89F2FD}" dt="2022-08-17T10:39:27.979" v="19604" actId="478"/>
          <ac:picMkLst>
            <pc:docMk/>
            <pc:sldMk cId="1175962361" sldId="390"/>
            <ac:picMk id="16" creationId="{294A5DA6-430F-4E39-AE57-905E29F57B4C}"/>
          </ac:picMkLst>
        </pc:picChg>
        <pc:picChg chg="add del mod">
          <ac:chgData name="li bo" userId="86e360d6c7446f46" providerId="LiveId" clId="{D3748BA8-D1C3-4AAF-874B-4393CB89F2FD}" dt="2022-08-17T10:39:42.616" v="19616" actId="478"/>
          <ac:picMkLst>
            <pc:docMk/>
            <pc:sldMk cId="1175962361" sldId="390"/>
            <ac:picMk id="17" creationId="{4FA312AD-8239-4873-A9F7-004AF51F3D6D}"/>
          </ac:picMkLst>
        </pc:picChg>
        <pc:picChg chg="del mod ord">
          <ac:chgData name="li bo" userId="86e360d6c7446f46" providerId="LiveId" clId="{D3748BA8-D1C3-4AAF-874B-4393CB89F2FD}" dt="2022-08-17T10:40:31.964" v="19631" actId="478"/>
          <ac:picMkLst>
            <pc:docMk/>
            <pc:sldMk cId="1175962361" sldId="390"/>
            <ac:picMk id="18" creationId="{AD975FAD-0232-473D-B533-F771B0536DCD}"/>
          </ac:picMkLst>
        </pc:picChg>
        <pc:picChg chg="del mod ord">
          <ac:chgData name="li bo" userId="86e360d6c7446f46" providerId="LiveId" clId="{D3748BA8-D1C3-4AAF-874B-4393CB89F2FD}" dt="2022-08-17T10:40:41.207" v="19645" actId="478"/>
          <ac:picMkLst>
            <pc:docMk/>
            <pc:sldMk cId="1175962361" sldId="390"/>
            <ac:picMk id="20" creationId="{F397287E-392B-468E-9D3E-77D2BAAF00AF}"/>
          </ac:picMkLst>
        </pc:picChg>
        <pc:picChg chg="del">
          <ac:chgData name="li bo" userId="86e360d6c7446f46" providerId="LiveId" clId="{D3748BA8-D1C3-4AAF-874B-4393CB89F2FD}" dt="2022-08-17T10:02:56.854" v="18532" actId="478"/>
          <ac:picMkLst>
            <pc:docMk/>
            <pc:sldMk cId="1175962361" sldId="390"/>
            <ac:picMk id="22" creationId="{DD3DAA81-F2BF-497B-8F29-052F1359EB7B}"/>
          </ac:picMkLst>
        </pc:picChg>
        <pc:picChg chg="del mod ord">
          <ac:chgData name="li bo" userId="86e360d6c7446f46" providerId="LiveId" clId="{D3748BA8-D1C3-4AAF-874B-4393CB89F2FD}" dt="2022-08-17T10:40:49.086" v="19659" actId="478"/>
          <ac:picMkLst>
            <pc:docMk/>
            <pc:sldMk cId="1175962361" sldId="390"/>
            <ac:picMk id="23" creationId="{67A4136F-FD18-4F86-8368-0221F4FE661F}"/>
          </ac:picMkLst>
        </pc:picChg>
        <pc:picChg chg="mod ord">
          <ac:chgData name="li bo" userId="86e360d6c7446f46" providerId="LiveId" clId="{D3748BA8-D1C3-4AAF-874B-4393CB89F2FD}" dt="2022-08-17T12:15:19.281" v="20022" actId="1076"/>
          <ac:picMkLst>
            <pc:docMk/>
            <pc:sldMk cId="1175962361" sldId="390"/>
            <ac:picMk id="25" creationId="{39E62C58-334F-4FE0-8C26-B00A4ED245D5}"/>
          </ac:picMkLst>
        </pc:picChg>
        <pc:picChg chg="del mod">
          <ac:chgData name="li bo" userId="86e360d6c7446f46" providerId="LiveId" clId="{D3748BA8-D1C3-4AAF-874B-4393CB89F2FD}" dt="2022-08-17T10:47:38.705" v="19748" actId="478"/>
          <ac:picMkLst>
            <pc:docMk/>
            <pc:sldMk cId="1175962361" sldId="390"/>
            <ac:picMk id="27" creationId="{A02FE38F-FA85-4AA2-BB0F-5E3EAE68C90A}"/>
          </ac:picMkLst>
        </pc:picChg>
        <pc:picChg chg="del mod ord">
          <ac:chgData name="li bo" userId="86e360d6c7446f46" providerId="LiveId" clId="{D3748BA8-D1C3-4AAF-874B-4393CB89F2FD}" dt="2022-08-17T10:49:06.491" v="19763" actId="478"/>
          <ac:picMkLst>
            <pc:docMk/>
            <pc:sldMk cId="1175962361" sldId="390"/>
            <ac:picMk id="29" creationId="{1C78067F-0A48-42DD-9356-860CB263F283}"/>
          </ac:picMkLst>
        </pc:picChg>
        <pc:picChg chg="del mod ord">
          <ac:chgData name="li bo" userId="86e360d6c7446f46" providerId="LiveId" clId="{D3748BA8-D1C3-4AAF-874B-4393CB89F2FD}" dt="2022-08-17T10:49:45.705" v="19781" actId="478"/>
          <ac:picMkLst>
            <pc:docMk/>
            <pc:sldMk cId="1175962361" sldId="390"/>
            <ac:picMk id="31" creationId="{73AA1470-3A96-4168-B3ED-60B5A8FB3BD8}"/>
          </ac:picMkLst>
        </pc:picChg>
        <pc:picChg chg="del mod ord">
          <ac:chgData name="li bo" userId="86e360d6c7446f46" providerId="LiveId" clId="{D3748BA8-D1C3-4AAF-874B-4393CB89F2FD}" dt="2022-08-17T10:49:52.444" v="19795" actId="478"/>
          <ac:picMkLst>
            <pc:docMk/>
            <pc:sldMk cId="1175962361" sldId="390"/>
            <ac:picMk id="33" creationId="{4AEBF771-9742-4375-B15C-CBDC8E889277}"/>
          </ac:picMkLst>
        </pc:picChg>
        <pc:picChg chg="del mod ord">
          <ac:chgData name="li bo" userId="86e360d6c7446f46" providerId="LiveId" clId="{D3748BA8-D1C3-4AAF-874B-4393CB89F2FD}" dt="2022-08-17T10:50:00.796" v="19809" actId="478"/>
          <ac:picMkLst>
            <pc:docMk/>
            <pc:sldMk cId="1175962361" sldId="390"/>
            <ac:picMk id="35" creationId="{86D3792B-3A31-4AEA-A4C5-BF712DC29548}"/>
          </ac:picMkLst>
        </pc:picChg>
        <pc:picChg chg="del mod ord">
          <ac:chgData name="li bo" userId="86e360d6c7446f46" providerId="LiveId" clId="{D3748BA8-D1C3-4AAF-874B-4393CB89F2FD}" dt="2022-08-17T12:15:15.884" v="20019" actId="478"/>
          <ac:picMkLst>
            <pc:docMk/>
            <pc:sldMk cId="1175962361" sldId="390"/>
            <ac:picMk id="37" creationId="{3849912B-86ED-4933-ADB5-3F46DDA23AA4}"/>
          </ac:picMkLst>
        </pc:picChg>
        <pc:picChg chg="mod ord">
          <ac:chgData name="li bo" userId="86e360d6c7446f46" providerId="LiveId" clId="{D3748BA8-D1C3-4AAF-874B-4393CB89F2FD}" dt="2022-08-17T12:15:15.884" v="20021" actId="962"/>
          <ac:picMkLst>
            <pc:docMk/>
            <pc:sldMk cId="1175962361" sldId="390"/>
            <ac:picMk id="39" creationId="{745700D1-AAF0-4F45-9D9B-771C437F2A4E}"/>
          </ac:picMkLst>
        </pc:picChg>
      </pc:sldChg>
      <pc:sldChg chg="addSp delSp modSp add mod">
        <pc:chgData name="li bo" userId="86e360d6c7446f46" providerId="LiveId" clId="{D3748BA8-D1C3-4AAF-874B-4393CB89F2FD}" dt="2022-08-29T02:55:40.500" v="22071" actId="207"/>
        <pc:sldMkLst>
          <pc:docMk/>
          <pc:sldMk cId="785180376" sldId="391"/>
        </pc:sldMkLst>
        <pc:spChg chg="mod">
          <ac:chgData name="li bo" userId="86e360d6c7446f46" providerId="LiveId" clId="{D3748BA8-D1C3-4AAF-874B-4393CB89F2FD}" dt="2022-08-17T12:15:30.918" v="20027" actId="20577"/>
          <ac:spMkLst>
            <pc:docMk/>
            <pc:sldMk cId="785180376" sldId="391"/>
            <ac:spMk id="2" creationId="{0C75C674-70A3-4942-B8AC-01028A4EC8A8}"/>
          </ac:spMkLst>
        </pc:spChg>
        <pc:spChg chg="del">
          <ac:chgData name="li bo" userId="86e360d6c7446f46" providerId="LiveId" clId="{D3748BA8-D1C3-4AAF-874B-4393CB89F2FD}" dt="2022-08-17T12:16:40.192" v="20028" actId="478"/>
          <ac:spMkLst>
            <pc:docMk/>
            <pc:sldMk cId="785180376" sldId="391"/>
            <ac:spMk id="3" creationId="{400792E5-9ED7-46C4-9C77-27C8DA7ECC9A}"/>
          </ac:spMkLst>
        </pc:spChg>
        <pc:spChg chg="add del mod">
          <ac:chgData name="li bo" userId="86e360d6c7446f46" providerId="LiveId" clId="{D3748BA8-D1C3-4AAF-874B-4393CB89F2FD}" dt="2022-08-17T12:16:42.565" v="20029" actId="478"/>
          <ac:spMkLst>
            <pc:docMk/>
            <pc:sldMk cId="785180376" sldId="391"/>
            <ac:spMk id="5" creationId="{A3587D87-93B8-4103-BBC4-2E2D17BF090B}"/>
          </ac:spMkLst>
        </pc:spChg>
        <pc:spChg chg="add mod">
          <ac:chgData name="li bo" userId="86e360d6c7446f46" providerId="LiveId" clId="{D3748BA8-D1C3-4AAF-874B-4393CB89F2FD}" dt="2022-08-29T02:55:40.500" v="22071" actId="207"/>
          <ac:spMkLst>
            <pc:docMk/>
            <pc:sldMk cId="785180376" sldId="391"/>
            <ac:spMk id="12" creationId="{047F683A-DEAF-418F-96BB-22C36CFA053D}"/>
          </ac:spMkLst>
        </pc:spChg>
        <pc:picChg chg="add del mod">
          <ac:chgData name="li bo" userId="86e360d6c7446f46" providerId="LiveId" clId="{D3748BA8-D1C3-4AAF-874B-4393CB89F2FD}" dt="2022-08-17T12:17:23.652" v="20036" actId="478"/>
          <ac:picMkLst>
            <pc:docMk/>
            <pc:sldMk cId="785180376" sldId="391"/>
            <ac:picMk id="7" creationId="{9B7CEA23-EF9C-4209-860B-89459D84FA6F}"/>
          </ac:picMkLst>
        </pc:picChg>
        <pc:picChg chg="add mod">
          <ac:chgData name="li bo" userId="86e360d6c7446f46" providerId="LiveId" clId="{D3748BA8-D1C3-4AAF-874B-4393CB89F2FD}" dt="2022-08-17T12:18:42.571" v="20052" actId="1076"/>
          <ac:picMkLst>
            <pc:docMk/>
            <pc:sldMk cId="785180376" sldId="391"/>
            <ac:picMk id="9" creationId="{94CAFD59-1126-46BD-A652-582F2504FAF9}"/>
          </ac:picMkLst>
        </pc:picChg>
        <pc:picChg chg="add mod">
          <ac:chgData name="li bo" userId="86e360d6c7446f46" providerId="LiveId" clId="{D3748BA8-D1C3-4AAF-874B-4393CB89F2FD}" dt="2022-08-17T12:20:58.039" v="20058" actId="1076"/>
          <ac:picMkLst>
            <pc:docMk/>
            <pc:sldMk cId="785180376" sldId="391"/>
            <ac:picMk id="11" creationId="{8A1BC1D6-FE8A-496B-9E82-CEC0E5C7265F}"/>
          </ac:picMkLst>
        </pc:picChg>
      </pc:sldChg>
      <pc:sldChg chg="modSp add mod modAnim">
        <pc:chgData name="li bo" userId="86e360d6c7446f46" providerId="LiveId" clId="{D3748BA8-D1C3-4AAF-874B-4393CB89F2FD}" dt="2022-09-10T09:31:31.143" v="22317"/>
        <pc:sldMkLst>
          <pc:docMk/>
          <pc:sldMk cId="2453853017" sldId="392"/>
        </pc:sldMkLst>
        <pc:spChg chg="mod">
          <ac:chgData name="li bo" userId="86e360d6c7446f46" providerId="LiveId" clId="{D3748BA8-D1C3-4AAF-874B-4393CB89F2FD}" dt="2022-08-17T12:23:46.589" v="20164" actId="20577"/>
          <ac:spMkLst>
            <pc:docMk/>
            <pc:sldMk cId="2453853017" sldId="392"/>
            <ac:spMk id="2" creationId="{0C75C674-70A3-4942-B8AC-01028A4EC8A8}"/>
          </ac:spMkLst>
        </pc:spChg>
        <pc:spChg chg="mod">
          <ac:chgData name="li bo" userId="86e360d6c7446f46" providerId="LiveId" clId="{D3748BA8-D1C3-4AAF-874B-4393CB89F2FD}" dt="2022-08-29T02:06:14.064" v="22034" actId="14100"/>
          <ac:spMkLst>
            <pc:docMk/>
            <pc:sldMk cId="2453853017" sldId="392"/>
            <ac:spMk id="3" creationId="{400792E5-9ED7-46C4-9C77-27C8DA7ECC9A}"/>
          </ac:spMkLst>
        </pc:spChg>
      </pc:sldChg>
    </pc:docChg>
  </pc:docChgLst>
  <pc:docChgLst>
    <pc:chgData name="li bo" userId="86e360d6c7446f46" providerId="LiveId" clId="{38323432-F193-4484-9153-711C9DF8DB06}"/>
    <pc:docChg chg="undo custSel modSld">
      <pc:chgData name="li bo" userId="86e360d6c7446f46" providerId="LiveId" clId="{38323432-F193-4484-9153-711C9DF8DB06}" dt="2022-08-23T06:35:11.599" v="130" actId="207"/>
      <pc:docMkLst>
        <pc:docMk/>
      </pc:docMkLst>
      <pc:sldChg chg="modSp mod">
        <pc:chgData name="li bo" userId="86e360d6c7446f46" providerId="LiveId" clId="{38323432-F193-4484-9153-711C9DF8DB06}" dt="2022-08-23T06:35:11.599" v="130" actId="207"/>
        <pc:sldMkLst>
          <pc:docMk/>
          <pc:sldMk cId="690395043" sldId="380"/>
        </pc:sldMkLst>
        <pc:spChg chg="mod">
          <ac:chgData name="li bo" userId="86e360d6c7446f46" providerId="LiveId" clId="{38323432-F193-4484-9153-711C9DF8DB06}" dt="2022-08-23T06:35:11.599" v="130" actId="207"/>
          <ac:spMkLst>
            <pc:docMk/>
            <pc:sldMk cId="690395043" sldId="380"/>
            <ac:spMk id="3" creationId="{400792E5-9ED7-46C4-9C77-27C8DA7ECC9A}"/>
          </ac:spMkLst>
        </pc:spChg>
      </pc:sldChg>
      <pc:sldChg chg="modSp mod">
        <pc:chgData name="li bo" userId="86e360d6c7446f46" providerId="LiveId" clId="{38323432-F193-4484-9153-711C9DF8DB06}" dt="2022-08-23T06:21:12.922" v="0" actId="122"/>
        <pc:sldMkLst>
          <pc:docMk/>
          <pc:sldMk cId="1513615670" sldId="382"/>
        </pc:sldMkLst>
        <pc:spChg chg="mod">
          <ac:chgData name="li bo" userId="86e360d6c7446f46" providerId="LiveId" clId="{38323432-F193-4484-9153-711C9DF8DB06}" dt="2022-08-23T06:21:12.922" v="0" actId="122"/>
          <ac:spMkLst>
            <pc:docMk/>
            <pc:sldMk cId="1513615670" sldId="382"/>
            <ac:spMk id="5" creationId="{4F0F2051-EC68-4E99-B550-16EEAB4AC669}"/>
          </ac:spMkLst>
        </pc:spChg>
      </pc:sldChg>
      <pc:sldChg chg="addSp delSp modSp mod">
        <pc:chgData name="li bo" userId="86e360d6c7446f46" providerId="LiveId" clId="{38323432-F193-4484-9153-711C9DF8DB06}" dt="2022-08-23T06:30:10.712" v="89" actId="1076"/>
        <pc:sldMkLst>
          <pc:docMk/>
          <pc:sldMk cId="3270389341" sldId="389"/>
        </pc:sldMkLst>
        <pc:spChg chg="add del mod">
          <ac:chgData name="li bo" userId="86e360d6c7446f46" providerId="LiveId" clId="{38323432-F193-4484-9153-711C9DF8DB06}" dt="2022-08-23T06:27:33.548" v="73" actId="478"/>
          <ac:spMkLst>
            <pc:docMk/>
            <pc:sldMk cId="3270389341" sldId="389"/>
            <ac:spMk id="4" creationId="{79497039-9C86-4135-B866-B4FDCB7D3A9A}"/>
          </ac:spMkLst>
        </pc:spChg>
        <pc:spChg chg="add mod">
          <ac:chgData name="li bo" userId="86e360d6c7446f46" providerId="LiveId" clId="{38323432-F193-4484-9153-711C9DF8DB06}" dt="2022-08-23T06:30:10.712" v="89" actId="1076"/>
          <ac:spMkLst>
            <pc:docMk/>
            <pc:sldMk cId="3270389341" sldId="389"/>
            <ac:spMk id="5" creationId="{EF30BB6D-6C73-4D58-AA5D-151F9B296329}"/>
          </ac:spMkLst>
        </pc:spChg>
      </pc:sldChg>
      <pc:sldChg chg="addSp modSp mod">
        <pc:chgData name="li bo" userId="86e360d6c7446f46" providerId="LiveId" clId="{38323432-F193-4484-9153-711C9DF8DB06}" dt="2022-08-23T06:30:33.930" v="94" actId="20577"/>
        <pc:sldMkLst>
          <pc:docMk/>
          <pc:sldMk cId="1175962361" sldId="390"/>
        </pc:sldMkLst>
        <pc:spChg chg="add mod">
          <ac:chgData name="li bo" userId="86e360d6c7446f46" providerId="LiveId" clId="{38323432-F193-4484-9153-711C9DF8DB06}" dt="2022-08-23T06:30:06.759" v="88" actId="1076"/>
          <ac:spMkLst>
            <pc:docMk/>
            <pc:sldMk cId="1175962361" sldId="390"/>
            <ac:spMk id="7" creationId="{1E175EE2-081A-46C0-958E-121F73781F41}"/>
          </ac:spMkLst>
        </pc:spChg>
        <pc:spChg chg="add mod">
          <ac:chgData name="li bo" userId="86e360d6c7446f46" providerId="LiveId" clId="{38323432-F193-4484-9153-711C9DF8DB06}" dt="2022-08-23T06:30:33.930" v="94" actId="20577"/>
          <ac:spMkLst>
            <pc:docMk/>
            <pc:sldMk cId="1175962361" sldId="390"/>
            <ac:spMk id="8" creationId="{1CFD3255-977C-442F-8545-976EC5445F0E}"/>
          </ac:spMkLst>
        </pc:spChg>
      </pc:sldChg>
      <pc:sldChg chg="addSp modSp mod modNotesTx">
        <pc:chgData name="li bo" userId="86e360d6c7446f46" providerId="LiveId" clId="{38323432-F193-4484-9153-711C9DF8DB06}" dt="2022-08-23T06:31:49.790" v="115" actId="1076"/>
        <pc:sldMkLst>
          <pc:docMk/>
          <pc:sldMk cId="785180376" sldId="391"/>
        </pc:sldMkLst>
        <pc:spChg chg="add mod">
          <ac:chgData name="li bo" userId="86e360d6c7446f46" providerId="LiveId" clId="{38323432-F193-4484-9153-711C9DF8DB06}" dt="2022-08-23T06:31:00.864" v="101" actId="1076"/>
          <ac:spMkLst>
            <pc:docMk/>
            <pc:sldMk cId="785180376" sldId="391"/>
            <ac:spMk id="6" creationId="{36968AB7-F6C2-4A68-AC9B-8C2E895C7D9A}"/>
          </ac:spMkLst>
        </pc:spChg>
        <pc:spChg chg="add mod">
          <ac:chgData name="li bo" userId="86e360d6c7446f46" providerId="LiveId" clId="{38323432-F193-4484-9153-711C9DF8DB06}" dt="2022-08-23T06:31:46.666" v="114" actId="1076"/>
          <ac:spMkLst>
            <pc:docMk/>
            <pc:sldMk cId="785180376" sldId="391"/>
            <ac:spMk id="7" creationId="{98CCAC95-CA39-4FC6-9374-39EF79B24490}"/>
          </ac:spMkLst>
        </pc:spChg>
        <pc:spChg chg="add mod">
          <ac:chgData name="li bo" userId="86e360d6c7446f46" providerId="LiveId" clId="{38323432-F193-4484-9153-711C9DF8DB06}" dt="2022-08-23T06:31:49.790" v="115" actId="1076"/>
          <ac:spMkLst>
            <pc:docMk/>
            <pc:sldMk cId="785180376" sldId="391"/>
            <ac:spMk id="8" creationId="{80E5AD39-0ED1-4173-849E-9969B15F3C82}"/>
          </ac:spMkLst>
        </pc:spChg>
      </pc:sldChg>
    </pc:docChg>
  </pc:docChgLst>
  <pc:docChgLst>
    <pc:chgData name="li bo" userId="86e360d6c7446f46" providerId="LiveId" clId="{047602FA-E38F-40E8-8E10-D7DFC62A7EF4}"/>
    <pc:docChg chg="undo redo custSel addSld delSld modSld addSection modSection">
      <pc:chgData name="li bo" userId="86e360d6c7446f46" providerId="LiveId" clId="{047602FA-E38F-40E8-8E10-D7DFC62A7EF4}" dt="2022-07-20T05:28:50.820" v="152" actId="20577"/>
      <pc:docMkLst>
        <pc:docMk/>
      </pc:docMkLst>
      <pc:sldChg chg="modSp mod">
        <pc:chgData name="li bo" userId="86e360d6c7446f46" providerId="LiveId" clId="{047602FA-E38F-40E8-8E10-D7DFC62A7EF4}" dt="2022-07-20T05:25:32.041" v="74" actId="2711"/>
        <pc:sldMkLst>
          <pc:docMk/>
          <pc:sldMk cId="3882156778" sldId="256"/>
        </pc:sldMkLst>
        <pc:spChg chg="mod">
          <ac:chgData name="li bo" userId="86e360d6c7446f46" providerId="LiveId" clId="{047602FA-E38F-40E8-8E10-D7DFC62A7EF4}" dt="2022-07-20T05:25:25.221" v="73" actId="2711"/>
          <ac:spMkLst>
            <pc:docMk/>
            <pc:sldMk cId="3882156778" sldId="256"/>
            <ac:spMk id="2" creationId="{B20157B0-A951-4569-8AD2-404C79352611}"/>
          </ac:spMkLst>
        </pc:spChg>
        <pc:spChg chg="mod">
          <ac:chgData name="li bo" userId="86e360d6c7446f46" providerId="LiveId" clId="{047602FA-E38F-40E8-8E10-D7DFC62A7EF4}" dt="2022-07-20T05:25:32.041" v="74" actId="2711"/>
          <ac:spMkLst>
            <pc:docMk/>
            <pc:sldMk cId="3882156778" sldId="256"/>
            <ac:spMk id="3" creationId="{8A4B3940-8CE4-4EA1-B105-625911D131CB}"/>
          </ac:spMkLst>
        </pc:spChg>
      </pc:sldChg>
      <pc:sldChg chg="modSp mod">
        <pc:chgData name="li bo" userId="86e360d6c7446f46" providerId="LiveId" clId="{047602FA-E38F-40E8-8E10-D7DFC62A7EF4}" dt="2022-07-20T05:28:26.125" v="149" actId="20577"/>
        <pc:sldMkLst>
          <pc:docMk/>
          <pc:sldMk cId="324514176" sldId="257"/>
        </pc:sldMkLst>
        <pc:spChg chg="mod">
          <ac:chgData name="li bo" userId="86e360d6c7446f46" providerId="LiveId" clId="{047602FA-E38F-40E8-8E10-D7DFC62A7EF4}" dt="2022-07-20T05:28:11.612" v="131" actId="14100"/>
          <ac:spMkLst>
            <pc:docMk/>
            <pc:sldMk cId="324514176" sldId="257"/>
            <ac:spMk id="2" creationId="{0C75C674-70A3-4942-B8AC-01028A4EC8A8}"/>
          </ac:spMkLst>
        </pc:spChg>
        <pc:spChg chg="mod">
          <ac:chgData name="li bo" userId="86e360d6c7446f46" providerId="LiveId" clId="{047602FA-E38F-40E8-8E10-D7DFC62A7EF4}" dt="2022-07-20T05:28:26.125" v="149" actId="20577"/>
          <ac:spMkLst>
            <pc:docMk/>
            <pc:sldMk cId="324514176" sldId="257"/>
            <ac:spMk id="3" creationId="{400792E5-9ED7-46C4-9C77-27C8DA7ECC9A}"/>
          </ac:spMkLst>
        </pc:spChg>
      </pc:sldChg>
      <pc:sldChg chg="modSp add mod">
        <pc:chgData name="li bo" userId="86e360d6c7446f46" providerId="LiveId" clId="{047602FA-E38F-40E8-8E10-D7DFC62A7EF4}" dt="2022-07-20T05:28:50.820" v="152" actId="20577"/>
        <pc:sldMkLst>
          <pc:docMk/>
          <pc:sldMk cId="2520742122" sldId="258"/>
        </pc:sldMkLst>
        <pc:spChg chg="mod">
          <ac:chgData name="li bo" userId="86e360d6c7446f46" providerId="LiveId" clId="{047602FA-E38F-40E8-8E10-D7DFC62A7EF4}" dt="2022-07-20T05:28:50.820" v="152" actId="20577"/>
          <ac:spMkLst>
            <pc:docMk/>
            <pc:sldMk cId="2520742122" sldId="258"/>
            <ac:spMk id="2" creationId="{0C75C674-70A3-4942-B8AC-01028A4EC8A8}"/>
          </ac:spMkLst>
        </pc:spChg>
      </pc:sldChg>
      <pc:sldChg chg="new del">
        <pc:chgData name="li bo" userId="86e360d6c7446f46" providerId="LiveId" clId="{047602FA-E38F-40E8-8E10-D7DFC62A7EF4}" dt="2022-07-20T05:25:38.358" v="75" actId="47"/>
        <pc:sldMkLst>
          <pc:docMk/>
          <pc:sldMk cId="2750713138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6F42-A659-4D12-B4FF-E6C056340801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67C2-FC3C-4398-9B44-30C8340BF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8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86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Interpretation of the full conditional:</a:t>
            </a:r>
          </a:p>
          <a:p>
            <a:r>
              <a:rPr lang="en-US" altLang="zh-CN" dirty="0"/>
              <a:t>1st term: how often that word</a:t>
            </a:r>
            <a:r>
              <a:rPr lang="zh-CN" altLang="en-US" dirty="0"/>
              <a:t> </a:t>
            </a:r>
            <a:r>
              <a:rPr lang="en-US" altLang="zh-CN" dirty="0"/>
              <a:t>v is generated by the topic k (both data and prior)</a:t>
            </a:r>
          </a:p>
          <a:p>
            <a:r>
              <a:rPr lang="en-US" altLang="zh-CN" dirty="0"/>
              <a:t>2nd term: how often that topic k is used in that document m (both data and prior)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98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derivation is complex, but implementation is easy.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864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Peak of ca2 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5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85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Q: what distribution will be more suitable rather than Gaussian?</a:t>
            </a:r>
          </a:p>
          <a:p>
            <a:r>
              <a:rPr lang="en-US" altLang="zh-CN" dirty="0"/>
              <a:t>Polysemy: the term in the latent topic space has a low weight in each topic, therefore not representative of the topic.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52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469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Plate notation: assume </a:t>
                </a:r>
                <a:r>
                  <a:rPr lang="en-US" altLang="zh-CN" dirty="0" err="1"/>
                  <a:t>i.i.d</a:t>
                </a:r>
                <a:r>
                  <a:rPr lang="en-US" altLang="zh-CN" dirty="0"/>
                  <a:t>. inside the box.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Remark: Eventually, we may still want to infer the </a:t>
                </a:r>
                <a:r>
                  <a:rPr lang="en-US" altLang="zh-CN" b="1" dirty="0"/>
                  <a:t>realizations</a:t>
                </a:r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consistent with a given corpus,</a:t>
                </a:r>
                <a:r>
                  <a:rPr lang="en-US" altLang="zh-CN" baseline="0" dirty="0"/>
                  <a:t> which are a lot of parameters. </a:t>
                </a:r>
              </a:p>
              <a:p>
                <a:r>
                  <a:rPr lang="en-US" altLang="zh-CN" baseline="0" dirty="0"/>
                  <a:t>But they are constrained by the prior, so cannot be varied very freely (effective # of D.O.F  is smaller).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Plate notation: assume </a:t>
                </a:r>
                <a:r>
                  <a:rPr lang="en-US" altLang="zh-CN" dirty="0" err="1"/>
                  <a:t>i.i.d</a:t>
                </a:r>
                <a:r>
                  <a:rPr lang="en-US" altLang="zh-CN" dirty="0"/>
                  <a:t>. inside the box.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Remark: Eventually, we may still want to infer the </a:t>
                </a:r>
                <a:r>
                  <a:rPr lang="en-US" altLang="zh-CN" b="1" dirty="0"/>
                  <a:t>realizations</a:t>
                </a:r>
                <a:r>
                  <a:rPr lang="en-US" altLang="zh-CN" dirty="0"/>
                  <a:t> of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{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𝜽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_𝑚,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𝝋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_𝑘}</a:t>
                </a:r>
                <a:r>
                  <a:rPr lang="en-US" altLang="zh-CN" dirty="0"/>
                  <a:t> consistent with a given corpus,</a:t>
                </a:r>
                <a:r>
                  <a:rPr lang="en-US" altLang="zh-CN" baseline="0" dirty="0"/>
                  <a:t> which are a lot of parameters. </a:t>
                </a:r>
              </a:p>
              <a:p>
                <a:r>
                  <a:rPr lang="en-US" altLang="zh-CN" baseline="0" dirty="0"/>
                  <a:t>But they are constrained by the prior, so cannot be varied very freely (effective # of D.O.F  is smaller).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1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61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reason why the course “statistical computation” is important.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7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254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67C2-FC3C-4398-9B44-30C8340BF2A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20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35E07-84DF-43DB-9AFC-DD81D8449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67B85A-FD19-4D80-8758-732E7650B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6EFFEF-534E-469F-B7EC-A9350AF6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D666-7482-4746-BB9A-4341B8E96F80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61036-4D39-4348-B87E-21C02FE8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B4CC8-AE9D-45E8-BEA8-0E13FF47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0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E2364-6DBA-455A-9892-4E1EBA54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92A016-10E2-4E11-B9E1-2059D0DC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E0A51-C65D-4DE0-86C5-B7F7B5B4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AFC3-FE2A-4E41-9730-BA0371CADC11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5EE830-696A-415F-8E7F-365E3F2F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24FD40-4768-47DD-B45E-A3EBD740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7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C46DAD-54ED-497B-978F-EDF2DD2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C464FF-D3A6-448E-9861-38BDA5E29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EE825-D1A2-4428-BDF5-16E052D2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80EF9-9598-488B-9371-172BEAA7FFCA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4DBE0-6A8B-4193-A2ED-E450EC2C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15DE-2157-4C34-B877-E6C4C830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418F9-AFD8-49FB-93E0-E9AEA7C7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B74B-02CC-4266-A01E-7FA5A29C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12CE99-2296-4CF0-A69A-4A3EA976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25BF-A85D-4C95-A3E0-24351E277E9B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43AC9-A500-4BD1-9C02-DEB71E70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F4E38-A3BD-4607-B246-605BB5C5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3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5B6-5E85-4D80-A743-9376D027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5C503-36CD-45C6-935B-C45C4397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C445B-A709-48B1-8142-57F0D9BA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4F0B-371A-4CA7-8F77-6E3D6071BA56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D2BBA-B5D7-49B9-8188-CAB2481A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50E4CC-95E1-46F5-8344-ED2C4273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2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ABF57-590C-4DE5-85B6-E2C2DBD8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84E90-D185-4217-AE5B-D7742654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E94AF-AACC-4DA9-B4CE-FBF736C4C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EFCD6F-2481-4BCF-830F-ADE02D30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DAEA-D3EE-49B9-B7C0-AD2F2C488C70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567D7E-1E2C-443C-8330-FAB93DBD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FC28F-43E6-4165-93B0-D3297F90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21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04F26-6095-40EE-8950-40DCF357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2EA738-4E30-4E73-891E-8194C955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5BF4DE-1C15-49C4-8418-2776AC41F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B7341C-B686-4372-8356-933E04696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2943B9-18B6-41D3-AD33-403851C9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A0E7DF-F6F6-4FBC-86CF-A64AB48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BFB8-AD84-4AC4-95B7-4195ECE3C1CC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36D1A5-A18C-433F-A064-5D6CE7D6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705F95-26E7-4BC5-AEE8-C8C27A63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2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09B34-6448-492C-B626-D8CCC52A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762268-CF3C-4B93-84E1-593E1FF0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0308-FE1F-4987-B9E0-5D827B53A020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DAFC2A-EFCC-47BD-8AA6-962497FE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7E2338-9F2D-4DD0-B447-E20C4F17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4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BB49F1-97D0-46A3-B04F-5283B5E9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4E7E-DA5A-4FCE-8DE6-92BC0B69B7E5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F340D3-8B04-41F2-85D8-0E3A9988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C5C444-AEB5-465C-BBB1-195111E4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4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736C5-157F-4E6D-819C-DDB34D1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3DF5F-9F05-4023-9030-42F0C4D3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CC5B3-2801-45A2-B1A1-29315D75E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4B495-A2BD-4952-81AF-904DBCFA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308B5-6E17-433C-B500-ECAA2D09FD18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8EF696-B213-4392-878F-3397ED4E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1AF39-19DA-4AE8-B29C-41F4EED0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AD934-EF52-4A58-A913-BA51A95A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0DE-FE82-4BFF-89FF-2D3C96EE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04427-729C-44F3-9370-C3CCD90BB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AF7CA9-0E6C-46B9-AB1A-E219273CA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7003-1D48-4784-8D5F-FFC872C8A567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18BDD-CBF2-44A5-97A2-3129C41D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11CEB5-EF9C-4857-839D-77708DC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0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6A0504-069D-4962-AE51-577CA4EB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F6A5F-D3E8-4BE7-A135-DD09AF5A0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934C6-022C-4412-A26A-A272A2230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4309D-281B-44A8-9A9A-AE96DB229FD7}" type="datetime1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A6A70-3E57-4422-BB15-B4AB2386C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FF00A2-97AD-4C81-8B25-2F894C218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0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26.png"/><Relationship Id="rId2" Type="http://schemas.openxmlformats.org/officeDocument/2006/relationships/tags" Target="../tags/tag12.xml"/><Relationship Id="rId16" Type="http://schemas.openxmlformats.org/officeDocument/2006/relationships/image" Target="../media/image30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5.png"/><Relationship Id="rId5" Type="http://schemas.openxmlformats.org/officeDocument/2006/relationships/tags" Target="../tags/tag15.xml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tags" Target="../tags/tag14.xml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notesSlide" Target="../notesSlides/notesSlide4.xml"/><Relationship Id="rId26" Type="http://schemas.openxmlformats.org/officeDocument/2006/relationships/image" Target="../media/image23.png"/><Relationship Id="rId3" Type="http://schemas.openxmlformats.org/officeDocument/2006/relationships/tags" Target="../tags/tag20.xml"/><Relationship Id="rId21" Type="http://schemas.openxmlformats.org/officeDocument/2006/relationships/image" Target="../media/image32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9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image" Target="../media/image31.png"/><Relationship Id="rId29" Type="http://schemas.openxmlformats.org/officeDocument/2006/relationships/image" Target="../media/image28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35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34.png"/><Relationship Id="rId28" Type="http://schemas.openxmlformats.org/officeDocument/2006/relationships/image" Target="../media/image27.png"/><Relationship Id="rId10" Type="http://schemas.openxmlformats.org/officeDocument/2006/relationships/tags" Target="../tags/tag27.xml"/><Relationship Id="rId19" Type="http://schemas.openxmlformats.org/officeDocument/2006/relationships/image" Target="../media/image260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33.png"/><Relationship Id="rId27" Type="http://schemas.openxmlformats.org/officeDocument/2006/relationships/image" Target="../media/image25.png"/><Relationship Id="rId30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1.emf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40.emf"/><Relationship Id="rId2" Type="http://schemas.openxmlformats.org/officeDocument/2006/relationships/tags" Target="../tags/tag35.xml"/><Relationship Id="rId16" Type="http://schemas.openxmlformats.org/officeDocument/2006/relationships/image" Target="../media/image44.emf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9.emf"/><Relationship Id="rId5" Type="http://schemas.openxmlformats.org/officeDocument/2006/relationships/tags" Target="../tags/tag38.xml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4" Type="http://schemas.openxmlformats.org/officeDocument/2006/relationships/tags" Target="../tags/tag37.xml"/><Relationship Id="rId9" Type="http://schemas.openxmlformats.org/officeDocument/2006/relationships/image" Target="../media/image340.png"/><Relationship Id="rId1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tags" Target="../tags/tag43.xml"/><Relationship Id="rId7" Type="http://schemas.openxmlformats.org/officeDocument/2006/relationships/image" Target="../media/image4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10" Type="http://schemas.openxmlformats.org/officeDocument/2006/relationships/image" Target="../media/image49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tags" Target="../tags/tag46.xml"/><Relationship Id="rId7" Type="http://schemas.openxmlformats.org/officeDocument/2006/relationships/image" Target="../media/image50.png"/><Relationship Id="rId12" Type="http://schemas.openxmlformats.org/officeDocument/2006/relationships/image" Target="../media/image54.emf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emf"/><Relationship Id="rId5" Type="http://schemas.openxmlformats.org/officeDocument/2006/relationships/tags" Target="../tags/tag48.xml"/><Relationship Id="rId10" Type="http://schemas.openxmlformats.org/officeDocument/2006/relationships/image" Target="../media/image52.emf"/><Relationship Id="rId4" Type="http://schemas.openxmlformats.org/officeDocument/2006/relationships/tags" Target="../tags/tag47.xml"/><Relationship Id="rId9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51.xml"/><Relationship Id="rId7" Type="http://schemas.openxmlformats.org/officeDocument/2006/relationships/image" Target="../media/image23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7.png"/><Relationship Id="rId4" Type="http://schemas.openxmlformats.org/officeDocument/2006/relationships/tags" Target="../tags/tag52.xml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0.png"/><Relationship Id="rId5" Type="http://schemas.openxmlformats.org/officeDocument/2006/relationships/image" Target="../media/image37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tags" Target="../tags/tag59.xml"/><Relationship Id="rId7" Type="http://schemas.openxmlformats.org/officeDocument/2006/relationships/image" Target="../media/image66.emf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67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emf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68.emf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71.emf"/><Relationship Id="rId5" Type="http://schemas.openxmlformats.org/officeDocument/2006/relationships/image" Target="../media/image70.jpe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tags" Target="../tags/tag67.xml"/><Relationship Id="rId7" Type="http://schemas.openxmlformats.org/officeDocument/2006/relationships/image" Target="../media/image37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1.emf"/><Relationship Id="rId3" Type="http://schemas.openxmlformats.org/officeDocument/2006/relationships/tags" Target="../tags/tag70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80.emf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9.emf"/><Relationship Id="rId5" Type="http://schemas.openxmlformats.org/officeDocument/2006/relationships/tags" Target="../tags/tag72.xml"/><Relationship Id="rId10" Type="http://schemas.openxmlformats.org/officeDocument/2006/relationships/image" Target="../media/image78.emf"/><Relationship Id="rId4" Type="http://schemas.openxmlformats.org/officeDocument/2006/relationships/tags" Target="../tags/tag71.xml"/><Relationship Id="rId9" Type="http://schemas.openxmlformats.org/officeDocument/2006/relationships/image" Target="../media/image7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tags" Target="../tags/tag75.xml"/><Relationship Id="rId7" Type="http://schemas.openxmlformats.org/officeDocument/2006/relationships/image" Target="../media/image86.png"/><Relationship Id="rId12" Type="http://schemas.openxmlformats.org/officeDocument/2006/relationships/image" Target="../media/image86.emf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5.emf"/><Relationship Id="rId5" Type="http://schemas.openxmlformats.org/officeDocument/2006/relationships/tags" Target="../tags/tag77.xml"/><Relationship Id="rId10" Type="http://schemas.openxmlformats.org/officeDocument/2006/relationships/image" Target="../media/image84.emf"/><Relationship Id="rId4" Type="http://schemas.openxmlformats.org/officeDocument/2006/relationships/tags" Target="../tags/tag76.xml"/><Relationship Id="rId9" Type="http://schemas.openxmlformats.org/officeDocument/2006/relationships/image" Target="../media/image8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tags" Target="../tags/tag82.xml"/><Relationship Id="rId7" Type="http://schemas.openxmlformats.org/officeDocument/2006/relationships/image" Target="../media/image92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92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1.emf"/><Relationship Id="rId4" Type="http://schemas.openxmlformats.org/officeDocument/2006/relationships/tags" Target="../tags/tag83.xml"/><Relationship Id="rId9" Type="http://schemas.openxmlformats.org/officeDocument/2006/relationships/image" Target="../media/image9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tags" Target="../tags/tag86.xml"/><Relationship Id="rId7" Type="http://schemas.openxmlformats.org/officeDocument/2006/relationships/image" Target="../media/image94.emf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93.emf"/><Relationship Id="rId5" Type="http://schemas.openxmlformats.org/officeDocument/2006/relationships/image" Target="../media/image97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h.library.yale.edu/projects/vogue/topics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decomposition.LatentDirichletAllocation.html" TargetMode="External"/><Relationship Id="rId2" Type="http://schemas.openxmlformats.org/officeDocument/2006/relationships/hyperlink" Target="https://www.mathworks.com/help/textanalytics/ref/ldamode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dimrehurek.com/gensim/" TargetMode="External"/><Relationship Id="rId4" Type="http://schemas.openxmlformats.org/officeDocument/2006/relationships/hyperlink" Target="https://github.com/rare-technologies/gensi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9.emf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8.emf"/><Relationship Id="rId2" Type="http://schemas.openxmlformats.org/officeDocument/2006/relationships/tags" Target="../tags/tag5.xml"/><Relationship Id="rId16" Type="http://schemas.openxmlformats.org/officeDocument/2006/relationships/image" Target="../media/image22.emf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7.emf"/><Relationship Id="rId5" Type="http://schemas.openxmlformats.org/officeDocument/2006/relationships/tags" Target="../tags/tag8.xml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tags" Target="../tags/tag7.xml"/><Relationship Id="rId9" Type="http://schemas.openxmlformats.org/officeDocument/2006/relationships/image" Target="../media/image16.png"/><Relationship Id="rId1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zh-CN" dirty="0">
                <a:latin typeface="Arial" panose="020B0604020202020204" pitchFamily="34" charset="0"/>
                <a:cs typeface="Arial" panose="020B0604020202020204" pitchFamily="34" charset="0"/>
              </a:rPr>
              <a:t>Topic Modeling via </a:t>
            </a:r>
            <a:br>
              <a:rPr lang="nl-NL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altLang="zh-CN" dirty="0">
                <a:latin typeface="Arial" panose="020B0604020202020204" pitchFamily="34" charset="0"/>
                <a:cs typeface="Arial" panose="020B0604020202020204" pitchFamily="34" charset="0"/>
              </a:rPr>
              <a:t>Latent Dirichlet Allocation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4B3940-8CE4-4EA1-B105-625911D13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Pattern Recognition,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41D5DA-2BD5-4231-9140-E0F05E54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5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 2: Mixture of Multinomial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8"/>
                <a:ext cx="7962618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represent “topic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”, we’ll use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mixture model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mixture has its own categorical distribution over words.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E.g., the “basketball” mixture will have higher probability of “LeBron”.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generate a document with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a topic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a categorical distribution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</a:t>
                </a:r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represents the topic of the document).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words from categorical distribution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Drawback: misses that a specific document may be about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more than one topics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8"/>
                <a:ext cx="7962618" cy="5341405"/>
              </a:xfrm>
              <a:blipFill>
                <a:blip r:embed="rId9"/>
                <a:stretch>
                  <a:fillRect l="-612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0C1379C-ED69-47F9-8EB5-1AEBE84026BE}"/>
              </a:ext>
            </a:extLst>
          </p:cNvPr>
          <p:cNvGrpSpPr/>
          <p:nvPr/>
        </p:nvGrpSpPr>
        <p:grpSpPr>
          <a:xfrm>
            <a:off x="8241731" y="2052338"/>
            <a:ext cx="2721753" cy="2447244"/>
            <a:chOff x="8241731" y="2052338"/>
            <a:chExt cx="2721753" cy="2447244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2F44B4A-9852-4316-85F5-02C283C515A3}"/>
                </a:ext>
              </a:extLst>
            </p:cNvPr>
            <p:cNvSpPr/>
            <p:nvPr/>
          </p:nvSpPr>
          <p:spPr>
            <a:xfrm rot="16200000">
              <a:off x="8907622" y="4067846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9DDC1632-5912-418C-AB82-F11778C6FE7D}"/>
                </a:ext>
              </a:extLst>
            </p:cNvPr>
            <p:cNvSpPr/>
            <p:nvPr/>
          </p:nvSpPr>
          <p:spPr>
            <a:xfrm rot="16200000">
              <a:off x="8241731" y="4067846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DA2A0699-1DEA-4093-849B-31917BB169D7}"/>
                </a:ext>
              </a:extLst>
            </p:cNvPr>
            <p:cNvSpPr/>
            <p:nvPr/>
          </p:nvSpPr>
          <p:spPr>
            <a:xfrm rot="16200000">
              <a:off x="9578155" y="4066274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0DD53E5-B2AC-4550-B891-B1564E093E48}"/>
                </a:ext>
              </a:extLst>
            </p:cNvPr>
            <p:cNvCxnSpPr>
              <a:cxnSpLocks/>
              <a:stCxn id="69" idx="5"/>
              <a:endCxn id="73" idx="2"/>
            </p:cNvCxnSpPr>
            <p:nvPr/>
          </p:nvCxnSpPr>
          <p:spPr>
            <a:xfrm flipV="1">
              <a:off x="8610241" y="3491828"/>
              <a:ext cx="991527" cy="639244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ACCB909-0F76-4817-8A3F-592D19D4F09E}"/>
                </a:ext>
              </a:extLst>
            </p:cNvPr>
            <p:cNvSpPr/>
            <p:nvPr/>
          </p:nvSpPr>
          <p:spPr>
            <a:xfrm rot="16200000">
              <a:off x="10531748" y="4056742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4F1595B6-AF09-42A7-B54B-51671D3C70F4}"/>
                </a:ext>
              </a:extLst>
            </p:cNvPr>
            <p:cNvSpPr/>
            <p:nvPr/>
          </p:nvSpPr>
          <p:spPr>
            <a:xfrm rot="16200000">
              <a:off x="9385900" y="3060092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" name="图片 102" descr="\documentclass{article}&#10;\usepackage{amsmath}&#10;\usepackage{amsfonts}&#10;\usepackage{amssymb}&#10;\usepackage{xcolor}&#10;\pagestyle{empty}&#10;\begin{document}&#10;&#10;\begin{align*}&#10;\boldsymbol{\varphi}&#10;\end{align*}&#10;&#10;\end{document}" title="IguanaTex Bitmap Display">
              <a:extLst>
                <a:ext uri="{FF2B5EF4-FFF2-40B4-BE49-F238E27FC236}">
                  <a16:creationId xmlns:a16="http://schemas.microsoft.com/office/drawing/2014/main" id="{BAF9F044-74AF-4375-86B3-06F144537F6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9028" y="3193594"/>
              <a:ext cx="187902" cy="191350"/>
            </a:xfrm>
            <a:prstGeom prst="rect">
              <a:avLst/>
            </a:prstGeom>
          </p:spPr>
        </p:pic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55DDBCE0-F7FC-45D4-83AC-9CFDF3FB9335}"/>
                </a:ext>
              </a:extLst>
            </p:cNvPr>
            <p:cNvCxnSpPr>
              <a:cxnSpLocks/>
              <a:stCxn id="68" idx="6"/>
              <a:endCxn id="73" idx="2"/>
            </p:cNvCxnSpPr>
            <p:nvPr/>
          </p:nvCxnSpPr>
          <p:spPr>
            <a:xfrm flipV="1">
              <a:off x="9123490" y="3491828"/>
              <a:ext cx="478278" cy="57601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05CE3711-EFCD-45E3-A029-D469F1E12E43}"/>
                </a:ext>
              </a:extLst>
            </p:cNvPr>
            <p:cNvCxnSpPr>
              <a:cxnSpLocks/>
              <a:stCxn id="70" idx="6"/>
              <a:endCxn id="73" idx="2"/>
            </p:cNvCxnSpPr>
            <p:nvPr/>
          </p:nvCxnSpPr>
          <p:spPr>
            <a:xfrm flipH="1" flipV="1">
              <a:off x="9601768" y="3491828"/>
              <a:ext cx="192255" cy="57444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71FAFC3-9C5D-4F60-B814-2B7616844CAA}"/>
                </a:ext>
              </a:extLst>
            </p:cNvPr>
            <p:cNvCxnSpPr>
              <a:cxnSpLocks/>
              <a:stCxn id="72" idx="7"/>
              <a:endCxn id="73" idx="2"/>
            </p:cNvCxnSpPr>
            <p:nvPr/>
          </p:nvCxnSpPr>
          <p:spPr>
            <a:xfrm flipH="1" flipV="1">
              <a:off x="9601768" y="3491828"/>
              <a:ext cx="993206" cy="62814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图片 77" descr="\documentclass{article}&#10;\usepackage{amsmath}&#10;\usepackage{amsfonts}&#10;\usepackage{amssymb}&#10;\usepackage{xcolor}&#10;\pagestyle{empty}&#10;\begin{document}&#10;&#10;\begin{align*}&#10;w_1&#10;\end{align*}&#10;&#10;\end{document}" title="IguanaTex Bitmap Display">
              <a:extLst>
                <a:ext uri="{FF2B5EF4-FFF2-40B4-BE49-F238E27FC236}">
                  <a16:creationId xmlns:a16="http://schemas.microsoft.com/office/drawing/2014/main" id="{A95E7EC0-A53E-47CA-A74A-03D2E64567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027" y="4216513"/>
              <a:ext cx="233143" cy="134400"/>
            </a:xfrm>
            <a:prstGeom prst="rect">
              <a:avLst/>
            </a:prstGeom>
          </p:spPr>
        </p:pic>
        <p:pic>
          <p:nvPicPr>
            <p:cNvPr id="79" name="图片 78" descr="\documentclass{article}&#10;\usepackage{amsmath}&#10;\usepackage{amsfonts}&#10;\usepackage{amssymb}&#10;\usepackage{xcolor}&#10;\pagestyle{empty}&#10;\begin{document}&#10;&#10;\begin{align*}&#10;w_2&#10;\end{align*}&#10;&#10;\end{document}" title="IguanaTex Bitmap Display">
              <a:extLst>
                <a:ext uri="{FF2B5EF4-FFF2-40B4-BE49-F238E27FC236}">
                  <a16:creationId xmlns:a16="http://schemas.microsoft.com/office/drawing/2014/main" id="{4078949C-9983-4BF2-BEC5-0DB82DDEFD3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918" y="4216513"/>
              <a:ext cx="238629" cy="134400"/>
            </a:xfrm>
            <a:prstGeom prst="rect">
              <a:avLst/>
            </a:prstGeom>
          </p:spPr>
        </p:pic>
        <p:pic>
          <p:nvPicPr>
            <p:cNvPr id="80" name="图片 79" descr="\documentclass{article}&#10;\usepackage{amsmath}&#10;\usepackage{amsfonts}&#10;\usepackage{amssymb}&#10;\usepackage{xcolor}&#10;\pagestyle{empty}&#10;\begin{document}&#10;&#10;\begin{align*}&#10;w_3&#10;\end{align*}&#10;&#10;\end{document}" title="IguanaTex Bitmap Display">
              <a:extLst>
                <a:ext uri="{FF2B5EF4-FFF2-40B4-BE49-F238E27FC236}">
                  <a16:creationId xmlns:a16="http://schemas.microsoft.com/office/drawing/2014/main" id="{664B23EC-1B7D-4A28-A810-CC733311D1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4708" y="4214941"/>
              <a:ext cx="240000" cy="137143"/>
            </a:xfrm>
            <a:prstGeom prst="rect">
              <a:avLst/>
            </a:prstGeom>
          </p:spPr>
        </p:pic>
        <p:pic>
          <p:nvPicPr>
            <p:cNvPr id="81" name="图片 80" descr="\documentclass{article}&#10;\usepackage{amsmath}&#10;\usepackage{amsfonts}&#10;\usepackage{amssymb}&#10;\usepackage{xcolor}&#10;\pagestyle{empty}&#10;\begin{document}&#10;&#10;\begin{align*}&#10;w_N&#10;\end{align*}&#10;&#10;\end{document}" title="IguanaTex Bitmap Display">
              <a:extLst>
                <a:ext uri="{FF2B5EF4-FFF2-40B4-BE49-F238E27FC236}">
                  <a16:creationId xmlns:a16="http://schemas.microsoft.com/office/drawing/2014/main" id="{B0E11385-633E-40BB-A471-03B155AFA5E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974" y="4205409"/>
              <a:ext cx="311315" cy="134400"/>
            </a:xfrm>
            <a:prstGeom prst="rect">
              <a:avLst/>
            </a:prstGeom>
          </p:spPr>
        </p:pic>
        <p:pic>
          <p:nvPicPr>
            <p:cNvPr id="82" name="图片 81" descr="\documentclass{article}&#10;\usepackage{amsmath}&#10;\usepackage{amsfonts}&#10;\usepackage{amssymb}&#10;\usepackage{xcolor}&#10;\pagestyle{empty}&#10;\begin{document}&#10;&#10;\begin{align*}&#10;\cdots&#10;\end{align*}&#10;&#10;\end{document}" title="IguanaTex Bitmap Display">
              <a:extLst>
                <a:ext uri="{FF2B5EF4-FFF2-40B4-BE49-F238E27FC236}">
                  <a16:creationId xmlns:a16="http://schemas.microsoft.com/office/drawing/2014/main" id="{7EDF7100-67F8-436E-A980-ACCBB9E143B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248" y="4261569"/>
              <a:ext cx="377143" cy="41143"/>
            </a:xfrm>
            <a:prstGeom prst="rect">
              <a:avLst/>
            </a:prstGeom>
          </p:spPr>
        </p:pic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0F80F9E-3D21-4770-BDD9-C96833250B26}"/>
                </a:ext>
              </a:extLst>
            </p:cNvPr>
            <p:cNvSpPr/>
            <p:nvPr/>
          </p:nvSpPr>
          <p:spPr>
            <a:xfrm rot="16200000">
              <a:off x="9385900" y="2052338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0F0C064-F392-4431-A19F-DB9E20B2DC0A}"/>
                </a:ext>
              </a:extLst>
            </p:cNvPr>
            <p:cNvCxnSpPr>
              <a:cxnSpLocks/>
              <a:stCxn id="73" idx="6"/>
              <a:endCxn id="83" idx="2"/>
            </p:cNvCxnSpPr>
            <p:nvPr/>
          </p:nvCxnSpPr>
          <p:spPr>
            <a:xfrm flipV="1">
              <a:off x="9601768" y="2484074"/>
              <a:ext cx="0" cy="57601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图片 87" descr="\documentclass{article}&#10;\usepackage{amsmath}&#10;\usepackage{amsfonts}&#10;\usepackage{amssymb}&#10;\usepackage{xcolor}&#10;\pagestyle{empty}&#10;\begin{document}&#10;&#10;\begin{align*}&#10;z&#10;\end{align*}&#10;&#10;\end{document}" title="IguanaTex Bitmap Display">
              <a:extLst>
                <a:ext uri="{FF2B5EF4-FFF2-40B4-BE49-F238E27FC236}">
                  <a16:creationId xmlns:a16="http://schemas.microsoft.com/office/drawing/2014/main" id="{DE5326C4-0378-47A3-B599-5DB1403DD14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6814" y="2203560"/>
              <a:ext cx="122395" cy="129291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9BCCA-A0BE-4451-AF5A-E25CF940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83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 3: Multi-Topic Mixture of Multinomial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1468"/>
                <a:ext cx="7853376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Our third model introduces a new vector of “topic proportions”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Gives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percentage of each topic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 makes up the document.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E.g., 80% basketball and 20% politics.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Called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probabilistic latent semantic indexing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(PLSI).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To generate a document with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words </a:t>
                </a:r>
                <a:r>
                  <a:rPr lang="en-US" altLang="zh-CN" sz="18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given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topic proportions 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topics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categorical distribution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</a:t>
                </a:r>
                <a:r>
                  <a:rPr lang="en-US" altLang="zh-CN" sz="18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represents the topic of the word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180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a word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corresponding categorical distribution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𝝋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Solves polysemy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same word can be drawn from different topics.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May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overfit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every document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its own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1468"/>
                <a:ext cx="7853376" cy="5341405"/>
              </a:xfrm>
              <a:blipFill>
                <a:blip r:embed="rId19"/>
                <a:stretch>
                  <a:fillRect l="-543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60A520-D582-44E1-BAAA-821A1967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2D871C-ACCA-25CE-4AA7-99D4E1F47C0C}"/>
              </a:ext>
            </a:extLst>
          </p:cNvPr>
          <p:cNvGrpSpPr/>
          <p:nvPr/>
        </p:nvGrpSpPr>
        <p:grpSpPr>
          <a:xfrm>
            <a:off x="8519588" y="1617849"/>
            <a:ext cx="2721753" cy="3203561"/>
            <a:chOff x="8519588" y="1617849"/>
            <a:chExt cx="2721753" cy="3203561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B11C822-10EB-401D-8EE7-9DE2E2D1F6B3}"/>
                </a:ext>
              </a:extLst>
            </p:cNvPr>
            <p:cNvSpPr/>
            <p:nvPr/>
          </p:nvSpPr>
          <p:spPr>
            <a:xfrm rot="16200000">
              <a:off x="9185479" y="2570538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7ED3359-227C-44FF-BAA1-1829867021BD}"/>
                </a:ext>
              </a:extLst>
            </p:cNvPr>
            <p:cNvSpPr/>
            <p:nvPr/>
          </p:nvSpPr>
          <p:spPr>
            <a:xfrm rot="16200000">
              <a:off x="8519588" y="2570538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6911C79-8F82-4225-9CA0-BE622DB7BAC8}"/>
                </a:ext>
              </a:extLst>
            </p:cNvPr>
            <p:cNvSpPr/>
            <p:nvPr/>
          </p:nvSpPr>
          <p:spPr>
            <a:xfrm rot="16200000">
              <a:off x="9856012" y="2568966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FE19E4A-C83D-42BE-B82E-737D19426BA8}"/>
                </a:ext>
              </a:extLst>
            </p:cNvPr>
            <p:cNvCxnSpPr>
              <a:cxnSpLocks/>
              <a:stCxn id="6" idx="5"/>
              <a:endCxn id="10" idx="2"/>
            </p:cNvCxnSpPr>
            <p:nvPr/>
          </p:nvCxnSpPr>
          <p:spPr>
            <a:xfrm flipV="1">
              <a:off x="8888098" y="2049585"/>
              <a:ext cx="987261" cy="584179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CDBF7C0-9D2D-49E6-AAAE-543DB776A730}"/>
                </a:ext>
              </a:extLst>
            </p:cNvPr>
            <p:cNvSpPr/>
            <p:nvPr/>
          </p:nvSpPr>
          <p:spPr>
            <a:xfrm rot="16200000">
              <a:off x="10809605" y="2559434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291EFE9-A127-4D09-8DF8-D76E5772228B}"/>
                </a:ext>
              </a:extLst>
            </p:cNvPr>
            <p:cNvSpPr/>
            <p:nvPr/>
          </p:nvSpPr>
          <p:spPr>
            <a:xfrm rot="16200000">
              <a:off x="9659491" y="1617849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4" name="图片 133" descr="\documentclass{article}&#10;\usepackage{amsmath}&#10;\usepackage{amsfonts}&#10;\usepackage{amssymb}&#10;\usepackage{xcolor}&#10;\pagestyle{empty}&#10;\begin{document}&#10;&#10;\begin{align*}&#10;\boldsymbol{\theta}&#10;\end{align*}&#10;&#10;\end{document}" title="IguanaTex Bitmap Display">
              <a:extLst>
                <a:ext uri="{FF2B5EF4-FFF2-40B4-BE49-F238E27FC236}">
                  <a16:creationId xmlns:a16="http://schemas.microsoft.com/office/drawing/2014/main" id="{BD887AA0-A84F-4660-AD8B-16B1D878701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737" y="1729183"/>
              <a:ext cx="144805" cy="201693"/>
            </a:xfrm>
            <a:prstGeom prst="rect">
              <a:avLst/>
            </a:prstGeom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6E91EE4-BE39-477C-9E00-90330D5753E0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 flipV="1">
              <a:off x="9401347" y="2049585"/>
              <a:ext cx="474012" cy="520953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75573B5-6456-48D5-BAD4-28B67CFE0DBA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H="1" flipV="1">
              <a:off x="9875359" y="2049585"/>
              <a:ext cx="196521" cy="519381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0810921-AD54-4251-9121-9FFF497FC0C0}"/>
                </a:ext>
              </a:extLst>
            </p:cNvPr>
            <p:cNvCxnSpPr>
              <a:cxnSpLocks/>
              <a:stCxn id="9" idx="7"/>
              <a:endCxn id="10" idx="2"/>
            </p:cNvCxnSpPr>
            <p:nvPr/>
          </p:nvCxnSpPr>
          <p:spPr>
            <a:xfrm flipH="1" flipV="1">
              <a:off x="9875359" y="2049585"/>
              <a:ext cx="997472" cy="573075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图片 46" descr="\documentclass{article}&#10;\usepackage{amsmath}&#10;\usepackage{amsfonts}&#10;\usepackage{amssymb}&#10;\usepackage{xcolor}&#10;\pagestyle{empty}&#10;\begin{document}&#10;&#10;\begin{align*}&#10;z_1&#10;\end{align*}&#10;&#10;\end{document}" title="IguanaTex Bitmap Display">
              <a:extLst>
                <a:ext uri="{FF2B5EF4-FFF2-40B4-BE49-F238E27FC236}">
                  <a16:creationId xmlns:a16="http://schemas.microsoft.com/office/drawing/2014/main" id="{26797CD0-250A-4E65-A348-7C31804B8D4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8518" y="2719016"/>
              <a:ext cx="171429" cy="134400"/>
            </a:xfrm>
            <a:prstGeom prst="rect">
              <a:avLst/>
            </a:prstGeom>
          </p:spPr>
        </p:pic>
        <p:pic>
          <p:nvPicPr>
            <p:cNvPr id="49" name="图片 48" descr="\documentclass{article}&#10;\usepackage{amsmath}&#10;\usepackage{amsfonts}&#10;\usepackage{amssymb}&#10;\usepackage{xcolor}&#10;\pagestyle{empty}&#10;\begin{document}&#10;&#10;\begin{align*}&#10;z_2&#10;\end{align*}&#10;&#10;\end{document}" title="IguanaTex Bitmap Display">
              <a:extLst>
                <a:ext uri="{FF2B5EF4-FFF2-40B4-BE49-F238E27FC236}">
                  <a16:creationId xmlns:a16="http://schemas.microsoft.com/office/drawing/2014/main" id="{967999EC-9162-446A-B8CE-45114D233A5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408" y="2719016"/>
              <a:ext cx="176915" cy="134400"/>
            </a:xfrm>
            <a:prstGeom prst="rect">
              <a:avLst/>
            </a:prstGeom>
          </p:spPr>
        </p:pic>
        <p:pic>
          <p:nvPicPr>
            <p:cNvPr id="51" name="图片 50" descr="\documentclass{article}&#10;\usepackage{amsmath}&#10;\usepackage{amsfonts}&#10;\usepackage{amssymb}&#10;\usepackage{xcolor}&#10;\pagestyle{empty}&#10;\begin{document}&#10;&#10;\begin{align*}&#10;z_3&#10;\end{align*}&#10;&#10;\end{document}" title="IguanaTex Bitmap Display">
              <a:extLst>
                <a:ext uri="{FF2B5EF4-FFF2-40B4-BE49-F238E27FC236}">
                  <a16:creationId xmlns:a16="http://schemas.microsoft.com/office/drawing/2014/main" id="{CEE575AC-AE61-46C6-92A9-DA50FA108D9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198" y="2717444"/>
              <a:ext cx="178286" cy="137143"/>
            </a:xfrm>
            <a:prstGeom prst="rect">
              <a:avLst/>
            </a:prstGeom>
          </p:spPr>
        </p:pic>
        <p:pic>
          <p:nvPicPr>
            <p:cNvPr id="53" name="图片 52" descr="\documentclass{article}&#10;\usepackage{amsmath}&#10;\usepackage{amsfonts}&#10;\usepackage{amssymb}&#10;\usepackage{xcolor}&#10;\pagestyle{empty}&#10;\begin{document}&#10;&#10;\begin{align*}&#10;z_N&#10;\end{align*}&#10;&#10;\end{document}" title="IguanaTex Bitmap Display">
              <a:extLst>
                <a:ext uri="{FF2B5EF4-FFF2-40B4-BE49-F238E27FC236}">
                  <a16:creationId xmlns:a16="http://schemas.microsoft.com/office/drawing/2014/main" id="{7E3BE7FF-1F3F-483B-AB0C-D8D774A8DAB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2464" y="2707912"/>
              <a:ext cx="249601" cy="134400"/>
            </a:xfrm>
            <a:prstGeom prst="rect">
              <a:avLst/>
            </a:prstGeom>
          </p:spPr>
        </p:pic>
        <p:pic>
          <p:nvPicPr>
            <p:cNvPr id="19" name="图片 18" descr="\documentclass{article}&#10;\usepackage{amsmath}&#10;\usepackage{amsfonts}&#10;\usepackage{amssymb}&#10;\usepackage{xcolor}&#10;\pagestyle{empty}&#10;\begin{document}&#10;&#10;\begin{align*}&#10;\cdots&#10;\end{align*}&#10;&#10;\end{document}" title="IguanaTex Bitmap Display">
              <a:extLst>
                <a:ext uri="{FF2B5EF4-FFF2-40B4-BE49-F238E27FC236}">
                  <a16:creationId xmlns:a16="http://schemas.microsoft.com/office/drawing/2014/main" id="{C0C98D5F-7A01-457C-9C81-4051A9C887D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105" y="2764261"/>
              <a:ext cx="377143" cy="41143"/>
            </a:xfrm>
            <a:prstGeom prst="rect">
              <a:avLst/>
            </a:prstGeom>
          </p:spPr>
        </p:pic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2506D7E-E9DC-4B46-A177-7608F852FBBA}"/>
                </a:ext>
              </a:extLst>
            </p:cNvPr>
            <p:cNvSpPr/>
            <p:nvPr/>
          </p:nvSpPr>
          <p:spPr>
            <a:xfrm rot="16200000">
              <a:off x="9185479" y="3472630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93238A6-2B83-4603-98FE-1136DE1181F0}"/>
                </a:ext>
              </a:extLst>
            </p:cNvPr>
            <p:cNvSpPr/>
            <p:nvPr/>
          </p:nvSpPr>
          <p:spPr>
            <a:xfrm rot="16200000">
              <a:off x="8519588" y="3472630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9F10D2D-06BC-4F3A-B406-3714164EC45F}"/>
                </a:ext>
              </a:extLst>
            </p:cNvPr>
            <p:cNvSpPr/>
            <p:nvPr/>
          </p:nvSpPr>
          <p:spPr>
            <a:xfrm rot="16200000">
              <a:off x="9856012" y="3471058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7195154E-5B1B-42F7-8923-CAAA3C8DC7A2}"/>
                </a:ext>
              </a:extLst>
            </p:cNvPr>
            <p:cNvSpPr/>
            <p:nvPr/>
          </p:nvSpPr>
          <p:spPr>
            <a:xfrm rot="16200000">
              <a:off x="10809605" y="3461526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8" name="图片 137" descr="\documentclass{article}&#10;\usepackage{amsmath}&#10;\usepackage{amsfonts}&#10;\usepackage{amssymb}&#10;\usepackage{xcolor}&#10;\pagestyle{empty}&#10;\begin{document}&#10;&#10;\begin{align*}&#10;\boldsymbol{\varphi}&#10;\end{align*}&#10;&#10;\end{document}" title="IguanaTex Bitmap Display">
              <a:extLst>
                <a:ext uri="{FF2B5EF4-FFF2-40B4-BE49-F238E27FC236}">
                  <a16:creationId xmlns:a16="http://schemas.microsoft.com/office/drawing/2014/main" id="{71F46CC0-AC32-48EB-A902-0188C63B145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7131" y="3629078"/>
              <a:ext cx="149486" cy="152229"/>
            </a:xfrm>
            <a:prstGeom prst="rect">
              <a:avLst/>
            </a:prstGeom>
          </p:spPr>
        </p:pic>
        <p:pic>
          <p:nvPicPr>
            <p:cNvPr id="142" name="图片 141" descr="\documentclass{article}&#10;\usepackage{amsmath}&#10;\usepackage{amsfonts}&#10;\usepackage{amssymb}&#10;\usepackage{xcolor}&#10;\pagestyle{empty}&#10;\begin{document}&#10;&#10;\begin{align*}&#10;\boldsymbol{\varphi}&#10;\end{align*}&#10;&#10;\end{document}" title="IguanaTex Bitmap Display">
              <a:extLst>
                <a:ext uri="{FF2B5EF4-FFF2-40B4-BE49-F238E27FC236}">
                  <a16:creationId xmlns:a16="http://schemas.microsoft.com/office/drawing/2014/main" id="{CDF29A46-D33F-4AB8-87B1-9E00FAC12CE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155" y="3629077"/>
              <a:ext cx="149486" cy="152229"/>
            </a:xfrm>
            <a:prstGeom prst="rect">
              <a:avLst/>
            </a:prstGeom>
          </p:spPr>
        </p:pic>
        <p:pic>
          <p:nvPicPr>
            <p:cNvPr id="146" name="图片 145" descr="\documentclass{article}&#10;\usepackage{amsmath}&#10;\usepackage{amsfonts}&#10;\usepackage{amssymb}&#10;\usepackage{xcolor}&#10;\pagestyle{empty}&#10;\begin{document}&#10;&#10;\begin{align*}&#10;\boldsymbol{\varphi}&#10;\end{align*}&#10;&#10;\end{document}" title="IguanaTex Bitmap Display">
              <a:extLst>
                <a:ext uri="{FF2B5EF4-FFF2-40B4-BE49-F238E27FC236}">
                  <a16:creationId xmlns:a16="http://schemas.microsoft.com/office/drawing/2014/main" id="{B2CF0060-F427-4A47-A3C6-E090855E15A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498" y="3619564"/>
              <a:ext cx="149486" cy="152229"/>
            </a:xfrm>
            <a:prstGeom prst="rect">
              <a:avLst/>
            </a:prstGeom>
          </p:spPr>
        </p:pic>
        <p:pic>
          <p:nvPicPr>
            <p:cNvPr id="150" name="图片 149" descr="\documentclass{article}&#10;\usepackage{amsmath}&#10;\usepackage{amsfonts}&#10;\usepackage{amssymb}&#10;\usepackage{xcolor}&#10;\pagestyle{empty}&#10;\begin{document}&#10;&#10;\begin{align*}&#10;\boldsymbol{\varphi}&#10;\end{align*}&#10;&#10;\end{document}" title="IguanaTex Bitmap Display">
              <a:extLst>
                <a:ext uri="{FF2B5EF4-FFF2-40B4-BE49-F238E27FC236}">
                  <a16:creationId xmlns:a16="http://schemas.microsoft.com/office/drawing/2014/main" id="{2AE5C586-6667-44F4-A4E7-1D36866C621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0729" y="3609037"/>
              <a:ext cx="149485" cy="152229"/>
            </a:xfrm>
            <a:prstGeom prst="rect">
              <a:avLst/>
            </a:prstGeom>
          </p:spPr>
        </p:pic>
        <p:pic>
          <p:nvPicPr>
            <p:cNvPr id="36" name="图片 35" descr="\documentclass{article}&#10;\usepackage{amsmath}&#10;\usepackage{amsfonts}&#10;\usepackage{amssymb}&#10;\usepackage{xcolor}&#10;\pagestyle{empty}&#10;\begin{document}&#10;&#10;\begin{align*}&#10;\cdots&#10;\end{align*}&#10;&#10;\end{document}" title="IguanaTex Bitmap Display">
              <a:extLst>
                <a:ext uri="{FF2B5EF4-FFF2-40B4-BE49-F238E27FC236}">
                  <a16:creationId xmlns:a16="http://schemas.microsoft.com/office/drawing/2014/main" id="{471A9AB1-BE55-4232-8513-B27CCA2623D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105" y="3666353"/>
              <a:ext cx="377143" cy="41143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92C54F7-CEB8-44A5-83F5-03EE43244426}"/>
                </a:ext>
              </a:extLst>
            </p:cNvPr>
            <p:cNvSpPr/>
            <p:nvPr/>
          </p:nvSpPr>
          <p:spPr>
            <a:xfrm rot="16200000">
              <a:off x="9185479" y="4389674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2BBC83A-F5C1-4B82-BE3F-54DE1AF58A4A}"/>
                </a:ext>
              </a:extLst>
            </p:cNvPr>
            <p:cNvSpPr/>
            <p:nvPr/>
          </p:nvSpPr>
          <p:spPr>
            <a:xfrm rot="16200000">
              <a:off x="8519588" y="4389674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DDF3541-A1BD-40D4-B654-7382A6655B4D}"/>
                </a:ext>
              </a:extLst>
            </p:cNvPr>
            <p:cNvSpPr/>
            <p:nvPr/>
          </p:nvSpPr>
          <p:spPr>
            <a:xfrm rot="16200000">
              <a:off x="9856012" y="4388102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425C9D7-1082-4555-99E4-3F0ACC520A83}"/>
                </a:ext>
              </a:extLst>
            </p:cNvPr>
            <p:cNvSpPr/>
            <p:nvPr/>
          </p:nvSpPr>
          <p:spPr>
            <a:xfrm rot="16200000">
              <a:off x="10809605" y="4378570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" name="图片 40" descr="\documentclass{article}&#10;\usepackage{amsmath}&#10;\usepackage{amsfonts}&#10;\usepackage{amssymb}&#10;\usepackage{xcolor}&#10;\pagestyle{empty}&#10;\begin{document}&#10;&#10;\begin{align*}&#10;w_1&#10;\end{align*}&#10;&#10;\end{document}" title="IguanaTex Bitmap Display">
              <a:extLst>
                <a:ext uri="{FF2B5EF4-FFF2-40B4-BE49-F238E27FC236}">
                  <a16:creationId xmlns:a16="http://schemas.microsoft.com/office/drawing/2014/main" id="{2C5BA3C9-AA37-4E13-BF29-F5E9F6E1CC50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84" y="4538341"/>
              <a:ext cx="233143" cy="134400"/>
            </a:xfrm>
            <a:prstGeom prst="rect">
              <a:avLst/>
            </a:prstGeom>
          </p:spPr>
        </p:pic>
        <p:pic>
          <p:nvPicPr>
            <p:cNvPr id="43" name="图片 42" descr="\documentclass{article}&#10;\usepackage{amsmath}&#10;\usepackage{amsfonts}&#10;\usepackage{amssymb}&#10;\usepackage{xcolor}&#10;\pagestyle{empty}&#10;\begin{document}&#10;&#10;\begin{align*}&#10;w_3&#10;\end{align*}&#10;&#10;\end{document}" title="IguanaTex Bitmap Display">
              <a:extLst>
                <a:ext uri="{FF2B5EF4-FFF2-40B4-BE49-F238E27FC236}">
                  <a16:creationId xmlns:a16="http://schemas.microsoft.com/office/drawing/2014/main" id="{4CF733E4-E431-44B6-89B4-E37FDD551E8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2565" y="4536769"/>
              <a:ext cx="240000" cy="137143"/>
            </a:xfrm>
            <a:prstGeom prst="rect">
              <a:avLst/>
            </a:prstGeom>
          </p:spPr>
        </p:pic>
        <p:pic>
          <p:nvPicPr>
            <p:cNvPr id="44" name="图片 43" descr="\documentclass{article}&#10;\usepackage{amsmath}&#10;\usepackage{amsfonts}&#10;\usepackage{amssymb}&#10;\usepackage{xcolor}&#10;\pagestyle{empty}&#10;\begin{document}&#10;&#10;\begin{align*}&#10;w_N&#10;\end{align*}&#10;&#10;\end{document}" title="IguanaTex Bitmap Display">
              <a:extLst>
                <a:ext uri="{FF2B5EF4-FFF2-40B4-BE49-F238E27FC236}">
                  <a16:creationId xmlns:a16="http://schemas.microsoft.com/office/drawing/2014/main" id="{A8499D91-F899-4046-B8C3-5B6ED4D30B24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2831" y="4527237"/>
              <a:ext cx="311315" cy="134400"/>
            </a:xfrm>
            <a:prstGeom prst="rect">
              <a:avLst/>
            </a:prstGeom>
          </p:spPr>
        </p:pic>
        <p:pic>
          <p:nvPicPr>
            <p:cNvPr id="45" name="图片 44" descr="\documentclass{article}&#10;\usepackage{amsmath}&#10;\usepackage{amsfonts}&#10;\usepackage{amssymb}&#10;\usepackage{xcolor}&#10;\pagestyle{empty}&#10;\begin{document}&#10;&#10;\begin{align*}&#10;\cdots&#10;\end{align*}&#10;&#10;\end{document}" title="IguanaTex Bitmap Display">
              <a:extLst>
                <a:ext uri="{FF2B5EF4-FFF2-40B4-BE49-F238E27FC236}">
                  <a16:creationId xmlns:a16="http://schemas.microsoft.com/office/drawing/2014/main" id="{E7DF8AEB-8752-4DE5-B857-8F5D166B3DC6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105" y="4583397"/>
              <a:ext cx="377143" cy="41143"/>
            </a:xfrm>
            <a:prstGeom prst="rect">
              <a:avLst/>
            </a:prstGeom>
          </p:spPr>
        </p:pic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1629D7BA-A476-49BA-8B2B-37BB82B1B0A9}"/>
                </a:ext>
              </a:extLst>
            </p:cNvPr>
            <p:cNvCxnSpPr>
              <a:cxnSpLocks/>
              <a:stCxn id="29" idx="6"/>
              <a:endCxn id="6" idx="2"/>
            </p:cNvCxnSpPr>
            <p:nvPr/>
          </p:nvCxnSpPr>
          <p:spPr>
            <a:xfrm flipV="1">
              <a:off x="8735456" y="3002274"/>
              <a:ext cx="0" cy="47035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F77C39F-9F0C-4147-AF0F-C4EFBD91B562}"/>
                </a:ext>
              </a:extLst>
            </p:cNvPr>
            <p:cNvCxnSpPr>
              <a:cxnSpLocks/>
              <a:stCxn id="28" idx="6"/>
              <a:endCxn id="5" idx="2"/>
            </p:cNvCxnSpPr>
            <p:nvPr/>
          </p:nvCxnSpPr>
          <p:spPr>
            <a:xfrm flipV="1">
              <a:off x="9401347" y="3002274"/>
              <a:ext cx="0" cy="47035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2A6A5AD-3DA6-4E32-99A2-9EB42C487947}"/>
                </a:ext>
              </a:extLst>
            </p:cNvPr>
            <p:cNvCxnSpPr>
              <a:cxnSpLocks/>
              <a:stCxn id="30" idx="6"/>
              <a:endCxn id="7" idx="2"/>
            </p:cNvCxnSpPr>
            <p:nvPr/>
          </p:nvCxnSpPr>
          <p:spPr>
            <a:xfrm flipV="1">
              <a:off x="10071880" y="3000702"/>
              <a:ext cx="0" cy="47035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DD3A1FD-874F-46D7-9684-1EB7088214B2}"/>
                </a:ext>
              </a:extLst>
            </p:cNvPr>
            <p:cNvCxnSpPr>
              <a:cxnSpLocks/>
              <a:stCxn id="31" idx="6"/>
              <a:endCxn id="9" idx="2"/>
            </p:cNvCxnSpPr>
            <p:nvPr/>
          </p:nvCxnSpPr>
          <p:spPr>
            <a:xfrm flipV="1">
              <a:off x="11025473" y="2991170"/>
              <a:ext cx="0" cy="47035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EBF085E3-6D8D-4F71-A07D-2E89BD513598}"/>
                </a:ext>
              </a:extLst>
            </p:cNvPr>
            <p:cNvCxnSpPr>
              <a:cxnSpLocks/>
              <a:stCxn id="38" idx="6"/>
              <a:endCxn id="29" idx="2"/>
            </p:cNvCxnSpPr>
            <p:nvPr/>
          </p:nvCxnSpPr>
          <p:spPr>
            <a:xfrm flipV="1">
              <a:off x="8735456" y="3904366"/>
              <a:ext cx="0" cy="48530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70151311-6800-4A89-8F8E-F03C9E4AD478}"/>
                </a:ext>
              </a:extLst>
            </p:cNvPr>
            <p:cNvCxnSpPr>
              <a:cxnSpLocks/>
              <a:stCxn id="37" idx="6"/>
              <a:endCxn id="28" idx="2"/>
            </p:cNvCxnSpPr>
            <p:nvPr/>
          </p:nvCxnSpPr>
          <p:spPr>
            <a:xfrm flipV="1">
              <a:off x="9401347" y="3904366"/>
              <a:ext cx="0" cy="48530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32D94CC2-49A4-42EE-818C-B885DE9C32C6}"/>
                </a:ext>
              </a:extLst>
            </p:cNvPr>
            <p:cNvCxnSpPr>
              <a:cxnSpLocks/>
              <a:stCxn id="39" idx="6"/>
              <a:endCxn id="30" idx="2"/>
            </p:cNvCxnSpPr>
            <p:nvPr/>
          </p:nvCxnSpPr>
          <p:spPr>
            <a:xfrm flipV="1">
              <a:off x="10071880" y="3902794"/>
              <a:ext cx="0" cy="48530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956EDC5C-72D5-457B-A3D7-6E53C3359B7E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 flipV="1">
              <a:off x="11025473" y="3893262"/>
              <a:ext cx="0" cy="48530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图片 15" descr="\documentclass{article}&#10;\usepackage{amsmath}&#10;\usepackage{amsfonts}&#10;\usepackage{amssymb}&#10;\usepackage{xcolor}&#10;\pagestyle{empty}&#10;\begin{document}&#10;&#10;\begin{align*}&#10;w_2&#10;\end{align*}&#10;&#10;\end{document}" title="IguanaTex Bitmap Display">
              <a:extLst>
                <a:ext uri="{FF2B5EF4-FFF2-40B4-BE49-F238E27FC236}">
                  <a16:creationId xmlns:a16="http://schemas.microsoft.com/office/drawing/2014/main" id="{0641A842-6E8D-C996-76F7-8FBF375FE4F0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4775" y="4536768"/>
              <a:ext cx="251460" cy="137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45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574518-1412-4892-B795-1EDEB67E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074" y="2446866"/>
            <a:ext cx="3210726" cy="28617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fr-FR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 4: Latent Dirichlet Allocation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7636933" cy="534140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control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overfitting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Model 3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 the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be estimated as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 variables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instead of being fixed.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following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same distribution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independently.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multinomial, the corresponding conjugate prior is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Dirichlet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distribution (to be discussed below).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We put a Dirichlet prior on the topic proportion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Similarly for the topic-word distribution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resulting model is the </a:t>
                </a:r>
                <a:r>
                  <a:rPr lang="fr-FR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Latent Dirichlet Allocation (LDA).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7636933" cy="5341406"/>
              </a:xfrm>
              <a:blipFill>
                <a:blip r:embed="rId4"/>
                <a:stretch>
                  <a:fillRect l="-879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2 3">
            <a:extLst>
              <a:ext uri="{FF2B5EF4-FFF2-40B4-BE49-F238E27FC236}">
                <a16:creationId xmlns:a16="http://schemas.microsoft.com/office/drawing/2014/main" id="{6C28B923-7C87-412B-814F-A1E01A9D9636}"/>
              </a:ext>
            </a:extLst>
          </p:cNvPr>
          <p:cNvSpPr txBox="1">
            <a:spLocks/>
          </p:cNvSpPr>
          <p:nvPr/>
        </p:nvSpPr>
        <p:spPr>
          <a:xfrm>
            <a:off x="9002717" y="5378791"/>
            <a:ext cx="2232550" cy="358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Plate notation of LDA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F8103D-46F9-4F08-99B8-B7BB30F7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Multinomial and Dirichlet Distributions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033000" cy="36553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Multinomial distribution: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Dirichlet distribution: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Gamma function satisfies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Γ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!,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ℕ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Introduce the notation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033000" cy="3655333"/>
              </a:xfrm>
              <a:blipFill>
                <a:blip r:embed="rId9"/>
                <a:stretch>
                  <a:fillRect l="-426" t="-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94630363-6CD7-F552-92CF-4A1D15D7962F}"/>
              </a:ext>
            </a:extLst>
          </p:cNvPr>
          <p:cNvGrpSpPr/>
          <p:nvPr/>
        </p:nvGrpSpPr>
        <p:grpSpPr>
          <a:xfrm>
            <a:off x="1896535" y="1457357"/>
            <a:ext cx="8196581" cy="1026343"/>
            <a:chOff x="1896535" y="1457357"/>
            <a:chExt cx="8196581" cy="1026343"/>
          </a:xfrm>
        </p:grpSpPr>
        <p:pic>
          <p:nvPicPr>
            <p:cNvPr id="8" name="图片 7" descr="\documentclass{article}&#10;\usepackage{amsmath}&#10;\usepackage{amsfonts}&#10;\usepackage{amssymb}&#10;\usepackage{xcolor}&#10;\pagestyle{empty}&#10;\begin{document}&#10;&#10;\begin{align*}&#10;p(\boldsymbol{x} \mid \boldsymbol{p}, N) = \text{Mult}(\boldsymbol{x} \mid \boldsymbol{p}, N) = \frac{N!}{\prod_{k=1}^{K} x_k ! } \prod_{k=1}^{K} p_k^{x_k}, \qquad \sum_{k=1}^K x_k = N. \qquad x_k \Rightarrow \text{count} &#10;\end{align*}&#10;&#10;\end{document}" title="IguanaTex Bitmap Display">
              <a:extLst>
                <a:ext uri="{FF2B5EF4-FFF2-40B4-BE49-F238E27FC236}">
                  <a16:creationId xmlns:a16="http://schemas.microsoft.com/office/drawing/2014/main" id="{466DB270-F765-19BE-F5A8-634BEFCAACB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96" y="1457357"/>
              <a:ext cx="8161020" cy="685800"/>
            </a:xfrm>
            <a:prstGeom prst="rect">
              <a:avLst/>
            </a:prstGeom>
          </p:spPr>
        </p:pic>
        <p:pic>
          <p:nvPicPr>
            <p:cNvPr id="12" name="图片 11" descr="\documentclass{article}&#10;\usepackage{amsmath}&#10;\usepackage{amsfonts}&#10;\usepackage{amssymb}&#10;\usepackage{xcolor}&#10;\pagestyle{empty}&#10;\begin{document}&#10;&#10;$\quad \quad \;\; \Downarrow$&#10;&#10;as parameters&#10;&#10;\end{document}" title="IguanaTex Bitmap Display">
              <a:extLst>
                <a:ext uri="{FF2B5EF4-FFF2-40B4-BE49-F238E27FC236}">
                  <a16:creationId xmlns:a16="http://schemas.microsoft.com/office/drawing/2014/main" id="{24C203B1-271E-E304-6BEB-53ACEB387A6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535" y="2003640"/>
              <a:ext cx="1371600" cy="480060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F36E122-BD89-E611-7E0B-C8192AB4A92E}"/>
              </a:ext>
            </a:extLst>
          </p:cNvPr>
          <p:cNvGrpSpPr/>
          <p:nvPr/>
        </p:nvGrpSpPr>
        <p:grpSpPr>
          <a:xfrm>
            <a:off x="1596192" y="3044045"/>
            <a:ext cx="9100599" cy="967997"/>
            <a:chOff x="1596192" y="3044045"/>
            <a:chExt cx="9100599" cy="967997"/>
          </a:xfrm>
        </p:grpSpPr>
        <p:pic>
          <p:nvPicPr>
            <p:cNvPr id="16" name="图片 15" descr="\documentclass{article}&#10;\usepackage{amsmath}&#10;\usepackage{amsfonts}&#10;\usepackage{amssymb}&#10;\usepackage{xcolor}&#10;\pagestyle{empty}&#10;\begin{document}&#10;&#10;\begin{align*}&#10;p(\boldsymbol{p} \mid \boldsymbol{\alpha}) = \text{Dir}(\boldsymbol{p} \mid \boldsymbol{\alpha}) = \frac{\Gamma\big( \sum_{k=1}^K \alpha_k \big)}{\prod_{k=1}^{K} \Gamma(\alpha_k) } \prod_{k=1}^{K} p_k^{\alpha_k - 1}, \qquad \sum_{k=1}^K p_k = 1. \qquad \alpha_k \Rightarrow \color{blue}\text{pseudo-count}&#10;\end{align*}&#10;&#10;\end{document}" title="IguanaTex Bitmap Display">
              <a:extLst>
                <a:ext uri="{FF2B5EF4-FFF2-40B4-BE49-F238E27FC236}">
                  <a16:creationId xmlns:a16="http://schemas.microsoft.com/office/drawing/2014/main" id="{EA54C91E-5EF6-5F45-9A2A-CD30A4476F0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4269" y="3044045"/>
              <a:ext cx="8732522" cy="685800"/>
            </a:xfrm>
            <a:prstGeom prst="rect">
              <a:avLst/>
            </a:prstGeom>
          </p:spPr>
        </p:pic>
        <p:pic>
          <p:nvPicPr>
            <p:cNvPr id="20" name="图片 19" descr="\documentclass{article}&#10;\usepackage{amsmath}&#10;\usepackage{amsfonts}&#10;\usepackage{amssymb}&#10;\usepackage{xcolor}&#10;\pagestyle{empty}&#10;\begin{document}&#10;&#10;$\quad \quad \;\; \Downarrow$&#10;&#10;as random variables&#10;&#10;\end{document}" title="IguanaTex Bitmap Display">
              <a:extLst>
                <a:ext uri="{FF2B5EF4-FFF2-40B4-BE49-F238E27FC236}">
                  <a16:creationId xmlns:a16="http://schemas.microsoft.com/office/drawing/2014/main" id="{972B862C-453C-A6D9-B00A-002B4589E93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192" y="3577702"/>
              <a:ext cx="1965961" cy="434340"/>
            </a:xfrm>
            <a:prstGeom prst="rect">
              <a:avLst/>
            </a:prstGeom>
          </p:spPr>
        </p:pic>
      </p:grpSp>
      <p:pic>
        <p:nvPicPr>
          <p:cNvPr id="23" name="图片 22" descr="\documentclass{article}&#10;\usepackage{amsmath}&#10;\usepackage{amsfonts}&#10;\usepackage{amssymb}&#10;\usepackage{xcolor}&#10;\pagestyle{empty}&#10;\begin{document}&#10;&#10;\begin{align*}&#10;\Delta(\boldsymbol{\alpha}) &amp; = \frac{\prod_{k=1}^{K} \Gamma(\alpha_k) }{\Gamma\big( \sum_{k=1}^K \alpha_k \big)} \\&#10;&amp; = \int_{\sum_k p_k = 1} \mathrm{d} \boldsymbol{p}  \prod_k p_k^{\alpha_k - 1} &#10;\end{align*}&#10;&#10;\end{document}" title="IguanaTex Bitmap Display">
            <a:extLst>
              <a:ext uri="{FF2B5EF4-FFF2-40B4-BE49-F238E27FC236}">
                <a16:creationId xmlns:a16="http://schemas.microsoft.com/office/drawing/2014/main" id="{1320F70C-D784-0E59-D594-CD6E2C2636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70" y="4806801"/>
            <a:ext cx="2948941" cy="134874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amssymb}&#10;\usepackage{xcolor}&#10;\pagestyle{empty}&#10;\begin{document}&#10;&#10;\begin{align*}&#10;&amp; \text{Dir}(\boldsymbol{p} \mid \boldsymbol{\alpha}) = \frac{1}{\Delta(\boldsymbol{\alpha})} \prod_{k=1}^{K}p_k^{\alpha_k - 1}, \\&#10;&amp; \text{Mult}(\boldsymbol{x} \mid \boldsymbol{p}, N) \;\; \textcolor{blue}{\propto} \;\; \frac{1}{\Delta(\boldsymbol{x}+1)} \prod_{k=1}^{K} p_k^{x_k},  &#10;\end{align*}&#10;&#10;\end{document}" title="IguanaTex Bitmap Display">
            <a:extLst>
              <a:ext uri="{FF2B5EF4-FFF2-40B4-BE49-F238E27FC236}">
                <a16:creationId xmlns:a16="http://schemas.microsoft.com/office/drawing/2014/main" id="{8CC0AB01-6428-F089-B244-D1AE9E97B1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27" y="4742216"/>
            <a:ext cx="3634747" cy="1485901"/>
          </a:xfrm>
          <a:prstGeom prst="rect">
            <a:avLst/>
          </a:prstGeom>
        </p:spPr>
      </p:pic>
      <p:pic>
        <p:nvPicPr>
          <p:cNvPr id="25" name="图片 24" descr="\documentclass{article}&#10;\usepackage{amsmath}&#10;\usepackage{amsfonts}&#10;\usepackage{amssymb}&#10;\usepackage{xcolor}&#10;\pagestyle{empty}&#10;\begin{document}&#10;&#10;then:&#10;&#10;\end{document}" title="IguanaTex Bitmap Display">
            <a:extLst>
              <a:ext uri="{FF2B5EF4-FFF2-40B4-BE49-F238E27FC236}">
                <a16:creationId xmlns:a16="http://schemas.microsoft.com/office/drawing/2014/main" id="{AC010057-2B9E-57A9-2EDF-2785F3E66B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43" y="5323032"/>
            <a:ext cx="480060" cy="160020"/>
          </a:xfrm>
          <a:prstGeom prst="rect">
            <a:avLst/>
          </a:prstGeom>
        </p:spPr>
      </p:pic>
      <p:sp>
        <p:nvSpPr>
          <p:cNvPr id="106" name="内容占位符 2 3">
            <a:extLst>
              <a:ext uri="{FF2B5EF4-FFF2-40B4-BE49-F238E27FC236}">
                <a16:creationId xmlns:a16="http://schemas.microsoft.com/office/drawing/2014/main" id="{63F53DA0-AF25-4BC9-99E5-CFCBCD1AA41B}"/>
              </a:ext>
            </a:extLst>
          </p:cNvPr>
          <p:cNvSpPr txBox="1">
            <a:spLocks/>
          </p:cNvSpPr>
          <p:nvPr/>
        </p:nvSpPr>
        <p:spPr>
          <a:xfrm>
            <a:off x="2117014" y="6215131"/>
            <a:ext cx="3065932" cy="358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(From normalization of Dirichlet)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03E3E-50CF-426D-8AB1-9BA78324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56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 1" descr="Simplex - Wikipedia">
            <a:extLst>
              <a:ext uri="{FF2B5EF4-FFF2-40B4-BE49-F238E27FC236}">
                <a16:creationId xmlns:a16="http://schemas.microsoft.com/office/drawing/2014/main" id="{9C4EFCC4-08CC-4F62-B13A-913B87EE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16" y="979158"/>
            <a:ext cx="1126465" cy="16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 2" descr="File:Dirichlet.pdf">
            <a:extLst>
              <a:ext uri="{FF2B5EF4-FFF2-40B4-BE49-F238E27FC236}">
                <a16:creationId xmlns:a16="http://schemas.microsoft.com/office/drawing/2014/main" id="{D3B7E2DF-239F-4814-909C-4AC5DAF47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14" y="3009779"/>
            <a:ext cx="4353867" cy="348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Dirichlet Distribution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5812094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Dirichlet distribution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defined on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simplex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 of a Dirichlet random variable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 of a Dirichlet random variable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5812094" cy="5341405"/>
              </a:xfrm>
              <a:blipFill>
                <a:blip r:embed="rId7"/>
                <a:stretch>
                  <a:fillRect l="-735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usepackage{amssymb}&#10;\usepackage{xcolor}&#10;\pagestyle{empty}&#10;\begin{document}&#10;&#10;\begin{align*}&#10;\text{Dir}(\boldsymbol{p} \mid \boldsymbol{\alpha}) = \frac{1}{\Delta(\boldsymbol{\alpha})} \prod_{k=1}^{K} p_k^{\alpha_k - 1}, &#10;\end{align*}&#10;&#10;\end{document}" title="IguanaTex Bitmap Display">
            <a:extLst>
              <a:ext uri="{FF2B5EF4-FFF2-40B4-BE49-F238E27FC236}">
                <a16:creationId xmlns:a16="http://schemas.microsoft.com/office/drawing/2014/main" id="{8D205F8B-C7DE-D463-6E27-DB4C6AFBD1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68" y="1706315"/>
            <a:ext cx="2926081" cy="6858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amssymb}&#10;\usepackage{xcolor}&#10;\pagestyle{empty}&#10;\begin{document}&#10;&#10;\begin{align*}&#10;\mathbb{E}(p_k) = \frac{\alpha_k}{ \sum_{j=1}^K \alpha_j }&#10;\end{align*}&#10;&#10;\end{document}" title="IguanaTex Bitmap Display">
            <a:extLst>
              <a:ext uri="{FF2B5EF4-FFF2-40B4-BE49-F238E27FC236}">
                <a16:creationId xmlns:a16="http://schemas.microsoft.com/office/drawing/2014/main" id="{DB3E52A8-AC21-5007-0FA2-83A3156DA2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68" y="4021029"/>
            <a:ext cx="1737360" cy="5715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amssymb}&#10;\usepackage{xcolor}&#10;\pagestyle{empty}&#10;\begin{document}&#10;&#10;\begin{align*}&#10;p_k^{\max} = \frac{\alpha_k - 1}{ \sum_{j=1}^K \alpha_j - K}, \quad \alpha_k \geq 1&#10;\end{align*}&#10;&#10;\end{document}" title="IguanaTex Bitmap Display">
            <a:extLst>
              <a:ext uri="{FF2B5EF4-FFF2-40B4-BE49-F238E27FC236}">
                <a16:creationId xmlns:a16="http://schemas.microsoft.com/office/drawing/2014/main" id="{413CB388-F612-396A-30DE-5582859CEC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68" y="5358314"/>
            <a:ext cx="3154680" cy="617220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1301AC0A-A9DE-4AE1-9DBD-D314E3DB51F9}"/>
              </a:ext>
            </a:extLst>
          </p:cNvPr>
          <p:cNvSpPr/>
          <p:nvPr/>
        </p:nvSpPr>
        <p:spPr>
          <a:xfrm rot="20137760">
            <a:off x="6667969" y="2240424"/>
            <a:ext cx="1152920" cy="334629"/>
          </a:xfrm>
          <a:prstGeom prst="rightArrow">
            <a:avLst>
              <a:gd name="adj1" fmla="val 50000"/>
              <a:gd name="adj2" fmla="val 8997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A19BE4-A479-407D-88EE-0FCE5AB5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30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Dirichlet-Multinomial Conjugacy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7857067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 Bayesian model for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count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with a Dirichlet prior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5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As the posterior is normalized 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w.r.t.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have</a:t>
                </a:r>
              </a:p>
              <a:p>
                <a:pPr>
                  <a:lnSpc>
                    <a:spcPct val="25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30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which established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conjugacy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Dirichlet and multinomial.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7857067" cy="5341405"/>
              </a:xfrm>
              <a:blipFill>
                <a:blip r:embed="rId7"/>
                <a:stretch>
                  <a:fillRect l="-646" t="-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\documentclass{article}&#10;\usepackage{amsmath}&#10;\usepackage{amsfonts}&#10;\usepackage{amssymb}&#10;\usepackage{xcolor}&#10;\pagestyle{empty}&#10;\begin{document}&#10;&#10;\begin{align*}&#10;\text{Prior:} \quad &amp; \text{Dir}(\boldsymbol{p} \mid \boldsymbol{\alpha}) = \frac{1}{\Delta(\boldsymbol{\alpha})} \prod_{k=1}^{K}p_k^{\alpha_k - 1}, \\&#10;\text{Likelihood:} \quad &amp; \text{Mult}(\boldsymbol{x} \mid \boldsymbol{p}, N) \; \propto \; \frac{1}{\Delta(\boldsymbol{x}+1)} \prod_{k=1}^{K} p_k^{x_k},  &#10;\end{align*}&#10;&#10;\end{document}" title="IguanaTex Bitmap Display">
            <a:extLst>
              <a:ext uri="{FF2B5EF4-FFF2-40B4-BE49-F238E27FC236}">
                <a16:creationId xmlns:a16="http://schemas.microsoft.com/office/drawing/2014/main" id="{086781E1-5D31-CF69-B9B3-35700498B4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596248"/>
            <a:ext cx="4960626" cy="1485901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pagestyle{empty}&#10;\begin{document}&#10;&#10;\begin{align*}&#10;\text{Posterior:} \quad p(\boldsymbol{p} \mid \boldsymbol{x}, \boldsymbol{\alpha}) &amp; \propto \text{Dir}(\boldsymbol{p} \mid \boldsymbol{\alpha}) \cdot \text{Mult}(\boldsymbol{x} \mid \boldsymbol{p}, N) \propto \prod_{k=1}^K p_k^{\alpha_k + x_k -1}&#10;\end{align*}&#10;&#10;\end{document}" title="IguanaTex Bitmap Display">
            <a:extLst>
              <a:ext uri="{FF2B5EF4-FFF2-40B4-BE49-F238E27FC236}">
                <a16:creationId xmlns:a16="http://schemas.microsoft.com/office/drawing/2014/main" id="{F771C0A7-36BF-9880-AEF3-C0CF44C93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6" y="3337791"/>
            <a:ext cx="6720841" cy="6858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amssymb}&#10;\usepackage{xcolor}&#10;\pagestyle{empty}&#10;\begin{document}&#10;&#10;\begin{align*}&#10;\Delta(\boldsymbol{\alpha} + \boldsymbol{x}) = \int_{\sum_k p_k = 1} \mathrm{d} \boldsymbol{p}  \prod_k p_k^{\alpha_k + x_k - 1} &#10;\end{align*}&#10;&#10;\end{document}" title="IguanaTex Bitmap Display">
            <a:extLst>
              <a:ext uri="{FF2B5EF4-FFF2-40B4-BE49-F238E27FC236}">
                <a16:creationId xmlns:a16="http://schemas.microsoft.com/office/drawing/2014/main" id="{3257491F-D644-7EF1-399A-11E6934527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67" y="4664360"/>
            <a:ext cx="3703320" cy="5943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图片 11" descr="\documentclass{article}&#10;\usepackage{amsmath}&#10;\usepackage{amsfonts}&#10;\usepackage{amssymb}&#10;\usepackage{xcolor}&#10;\pagestyle{empty}&#10;\begin{document}&#10;&#10;\begin{align*}&#10;p(\boldsymbol{p} \mid \boldsymbol{x}, \boldsymbol{\alpha}) &amp; = \frac{1}{\Delta(\boldsymbol{\alpha} + \boldsymbol{x})} \prod_{k=1}^K p_k^{\alpha_k + x_k -1} \\&#10;&amp; = \text{Dir}(\boldsymbol{p} \mid \boldsymbol{\alpha} + \boldsymbol{x})&#10;\end{align*}&#10;&#10;\end{document}" title="IguanaTex Bitmap Display">
            <a:extLst>
              <a:ext uri="{FF2B5EF4-FFF2-40B4-BE49-F238E27FC236}">
                <a16:creationId xmlns:a16="http://schemas.microsoft.com/office/drawing/2014/main" id="{8087C717-EDE3-969E-5C9A-34723F5A16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6" y="4613372"/>
            <a:ext cx="3680459" cy="1028699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pagestyle{empty}&#10;\begin{document}&#10;&#10;\begin{align*}&#10;\Delta(\boldsymbol{\alpha}) = \int_{\sum_k p_k = 1} \mathrm{d} \boldsymbol{p}  \prod_k p_k^{\alpha_k - 1} &#10;\end{align*}&#10;&#10;\end{document}" title="IguanaTex Bitmap Display">
            <a:extLst>
              <a:ext uri="{FF2B5EF4-FFF2-40B4-BE49-F238E27FC236}">
                <a16:creationId xmlns:a16="http://schemas.microsoft.com/office/drawing/2014/main" id="{93188877-DE2D-ED41-599E-C1C6128A399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873" y="1659029"/>
            <a:ext cx="2948941" cy="5943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E38893-E1B6-4C12-9EA3-D5E8F33B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Dirichlet-Multinomial Model for Texts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9"/>
                <a:ext cx="8236608" cy="52048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Model 2 (mixture of topics) before, there are several topics with different parameters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A mixture of them were considered.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we consider a variant of Model 2, by assuming that the topic-word parameters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different topics are </a:t>
                </a:r>
                <a:r>
                  <a:rPr lang="en-US" altLang="zh-CN" sz="2000" dirty="0" err="1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i.i.d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a Dirichlet prior distribution.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generate a document with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words with hyper-parameters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a topic parameter from Dirichlet: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Dir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(⋅|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independent words from multinomial: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Mult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⋅|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=1,2,…,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model has fewer parameters than Model 2.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9"/>
                <a:ext cx="8236608" cy="5204882"/>
              </a:xfrm>
              <a:blipFill>
                <a:blip r:embed="rId6"/>
                <a:stretch>
                  <a:fillRect l="-615" r="-923" b="-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2BF639CA-E707-47DE-8683-358720E1EFFD}"/>
              </a:ext>
            </a:extLst>
          </p:cNvPr>
          <p:cNvGrpSpPr/>
          <p:nvPr/>
        </p:nvGrpSpPr>
        <p:grpSpPr>
          <a:xfrm>
            <a:off x="9539817" y="2118633"/>
            <a:ext cx="1193797" cy="2864000"/>
            <a:chOff x="9277351" y="2203300"/>
            <a:chExt cx="1193797" cy="2864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63767E7-4E11-474D-9397-092EB2CD1ADA}"/>
                </a:ext>
              </a:extLst>
            </p:cNvPr>
            <p:cNvSpPr/>
            <p:nvPr/>
          </p:nvSpPr>
          <p:spPr>
            <a:xfrm rot="16200000">
              <a:off x="9644948" y="2203300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8F94B99-A7D6-45B0-B317-F0C17AE4C10A}"/>
                </a:ext>
              </a:extLst>
            </p:cNvPr>
            <p:cNvSpPr/>
            <p:nvPr/>
          </p:nvSpPr>
          <p:spPr>
            <a:xfrm rot="16200000">
              <a:off x="9644948" y="3105392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\documentclass{article}&#10;\usepackage{amsmath}&#10;\usepackage{amsfonts}&#10;\usepackage{amssymb}&#10;\usepackage{xcolor}&#10;\pagestyle{empty}&#10;\begin{document}&#10;&#10;\begin{align*}&#10;\boldsymbol{\varphi}&#10;\end{align*}&#10;&#10;\end{document}" title="IguanaTex Bitmap Display">
              <a:extLst>
                <a:ext uri="{FF2B5EF4-FFF2-40B4-BE49-F238E27FC236}">
                  <a16:creationId xmlns:a16="http://schemas.microsoft.com/office/drawing/2014/main" id="{667E15E6-8120-4D25-A325-61E247296EE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6072" y="3252903"/>
              <a:ext cx="149485" cy="152229"/>
            </a:xfrm>
            <a:prstGeom prst="rect">
              <a:avLst/>
            </a:prstGeom>
          </p:spPr>
        </p:pic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2DB2B8-06DB-4D7C-919C-6DBBE2415989}"/>
                </a:ext>
              </a:extLst>
            </p:cNvPr>
            <p:cNvSpPr/>
            <p:nvPr/>
          </p:nvSpPr>
          <p:spPr>
            <a:xfrm rot="16200000">
              <a:off x="9644948" y="4022436"/>
              <a:ext cx="431736" cy="4317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 descr="\documentclass{article}&#10;\usepackage{amsmath}&#10;\usepackage{amsfonts}&#10;\usepackage{amssymb}&#10;\usepackage{xcolor}&#10;\pagestyle{empty}&#10;\begin{document}&#10;&#10;\begin{align*}&#10;w_n&#10;\end{align*}&#10;&#10;\end{document}" title="IguanaTex Bitmap Display">
              <a:extLst>
                <a:ext uri="{FF2B5EF4-FFF2-40B4-BE49-F238E27FC236}">
                  <a16:creationId xmlns:a16="http://schemas.microsoft.com/office/drawing/2014/main" id="{32F5A1B8-1771-40D0-848B-2046BC4ECF0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8174" y="4171103"/>
              <a:ext cx="263315" cy="135771"/>
            </a:xfrm>
            <a:prstGeom prst="rect">
              <a:avLst/>
            </a:prstGeom>
          </p:spPr>
        </p:pic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7E8C2838-1990-4FE0-BEF4-471D2764A1B1}"/>
                </a:ext>
              </a:extLst>
            </p:cNvPr>
            <p:cNvCxnSpPr>
              <a:cxnSpLocks/>
              <a:stCxn id="26" idx="6"/>
              <a:endCxn id="12" idx="2"/>
            </p:cNvCxnSpPr>
            <p:nvPr/>
          </p:nvCxnSpPr>
          <p:spPr>
            <a:xfrm flipV="1">
              <a:off x="9860816" y="2635036"/>
              <a:ext cx="0" cy="47035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DBE06AE-73EC-4573-8DD0-DA1C16D70930}"/>
                </a:ext>
              </a:extLst>
            </p:cNvPr>
            <p:cNvCxnSpPr>
              <a:cxnSpLocks/>
              <a:stCxn id="35" idx="6"/>
              <a:endCxn id="26" idx="2"/>
            </p:cNvCxnSpPr>
            <p:nvPr/>
          </p:nvCxnSpPr>
          <p:spPr>
            <a:xfrm flipV="1">
              <a:off x="9860816" y="3537128"/>
              <a:ext cx="0" cy="48530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A34CF60-B2B8-4E31-8F3C-72903EBB9B44}"/>
                </a:ext>
              </a:extLst>
            </p:cNvPr>
            <p:cNvSpPr/>
            <p:nvPr/>
          </p:nvSpPr>
          <p:spPr>
            <a:xfrm>
              <a:off x="9277351" y="3689486"/>
              <a:ext cx="1193797" cy="137781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 descr="\documentclass{article}&#10;\usepackage{amsmath}&#10;\usepackage{amsfonts}&#10;\usepackage{amssymb}&#10;\usepackage{xcolor}&#10;\pagestyle{empty}&#10;\begin{document}&#10;&#10;\begin{align*}&#10;n \in [1, N]&#10;\end{align*}&#10;&#10;\end{document}" title="IguanaTex Bitmap Display">
              <a:extLst>
                <a:ext uri="{FF2B5EF4-FFF2-40B4-BE49-F238E27FC236}">
                  <a16:creationId xmlns:a16="http://schemas.microsoft.com/office/drawing/2014/main" id="{1338FED3-B23A-4596-A162-6E9EE3689B1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9271" y="4787122"/>
              <a:ext cx="932571" cy="229029"/>
            </a:xfrm>
            <a:prstGeom prst="rect">
              <a:avLst/>
            </a:prstGeom>
          </p:spPr>
        </p:pic>
        <p:pic>
          <p:nvPicPr>
            <p:cNvPr id="56" name="图片 55" descr="\documentclass{article}&#10;\usepackage{amsmath}&#10;\usepackage{amsfonts}&#10;\usepackage{amssymb}&#10;\usepackage{xcolor}&#10;\pagestyle{empty}&#10;\begin{document}&#10;&#10;\begin{align*}&#10;\boldsymbol{\beta}&#10;\end{align*}&#10;&#10;\end{document}" title="IguanaTex Bitmap Display">
              <a:extLst>
                <a:ext uri="{FF2B5EF4-FFF2-40B4-BE49-F238E27FC236}">
                  <a16:creationId xmlns:a16="http://schemas.microsoft.com/office/drawing/2014/main" id="{9F21BA0A-50E9-43EC-9269-891B5F18207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8814" y="2343271"/>
              <a:ext cx="146742" cy="202972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D6B3FA-DA51-40E2-917D-F1FB9731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6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fr-FR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Latent Dirichlet Allocation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262533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LDA further enriches Model 2 (mixture of topics) by allowing multiple topics in a single document, which is an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admixture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mixed membership model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00C6CB-8230-46DB-BF4C-A7CD89B8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2" y="2391456"/>
            <a:ext cx="7269423" cy="315421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AEF320-6E33-4C87-9B17-27378D19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18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fr-FR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Latent Dirichlet Allocation – Elements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6781800" cy="309033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data: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Corpus: a collection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documents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document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Words come from a vocabulary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</a:p>
              <a:p>
                <a:pPr lvl="1"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6781800" cy="3090331"/>
              </a:xfrm>
              <a:blipFill>
                <a:blip r:embed="rId2"/>
                <a:stretch>
                  <a:fillRect l="-809" t="-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11B841EE-5C62-4E6C-AE85-98E80C4D40E1}"/>
              </a:ext>
            </a:extLst>
          </p:cNvPr>
          <p:cNvGrpSpPr/>
          <p:nvPr/>
        </p:nvGrpSpPr>
        <p:grpSpPr>
          <a:xfrm>
            <a:off x="6814721" y="1151468"/>
            <a:ext cx="2169145" cy="2099732"/>
            <a:chOff x="6205121" y="1936427"/>
            <a:chExt cx="2381583" cy="2305372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9335042B-816B-44B9-9EDC-206E6643B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5121" y="1936427"/>
              <a:ext cx="2381582" cy="2305372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F79CFAD6-6B51-44CE-98FE-06C3C44B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5512" y="3138447"/>
              <a:ext cx="581192" cy="581106"/>
            </a:xfrm>
            <a:prstGeom prst="rect">
              <a:avLst/>
            </a:prstGeom>
          </p:spPr>
        </p:pic>
      </p:grpSp>
      <p:pic>
        <p:nvPicPr>
          <p:cNvPr id="12290" name="Picture 2" descr="Intuitive Guide to Latent Dirichlet Allocation | Th words, Word find, Book  recommendations">
            <a:extLst>
              <a:ext uri="{FF2B5EF4-FFF2-40B4-BE49-F238E27FC236}">
                <a16:creationId xmlns:a16="http://schemas.microsoft.com/office/drawing/2014/main" id="{099BCEE6-13A6-464D-BC42-A484AD0BE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1" b="71798"/>
          <a:stretch/>
        </p:blipFill>
        <p:spPr bwMode="auto">
          <a:xfrm>
            <a:off x="1248835" y="4037542"/>
            <a:ext cx="8530432" cy="124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2F94E8-CCFF-4C0B-8E41-12323D43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fr-FR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Latent Dirichlet Allocation – Elements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5308601" cy="4253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LDA model: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F9C6DEC-54F2-4D27-850F-578141CC870F}"/>
              </a:ext>
            </a:extLst>
          </p:cNvPr>
          <p:cNvGrpSpPr/>
          <p:nvPr/>
        </p:nvGrpSpPr>
        <p:grpSpPr>
          <a:xfrm>
            <a:off x="2244171" y="1531186"/>
            <a:ext cx="7522130" cy="2891675"/>
            <a:chOff x="2985003" y="3352800"/>
            <a:chExt cx="7522130" cy="289167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311721-5699-4179-9743-8894C487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3840" y="3352800"/>
              <a:ext cx="3244320" cy="2891675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1120F81-F8EF-424C-84C5-5552899C0648}"/>
                </a:ext>
              </a:extLst>
            </p:cNvPr>
            <p:cNvCxnSpPr>
              <a:cxnSpLocks/>
            </p:cNvCxnSpPr>
            <p:nvPr/>
          </p:nvCxnSpPr>
          <p:spPr>
            <a:xfrm>
              <a:off x="4938259" y="3883287"/>
              <a:ext cx="485386" cy="0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内容占位符 2 3 1">
              <a:extLst>
                <a:ext uri="{FF2B5EF4-FFF2-40B4-BE49-F238E27FC236}">
                  <a16:creationId xmlns:a16="http://schemas.microsoft.com/office/drawing/2014/main" id="{4EA13D15-E212-4375-A42F-795EC9A710F0}"/>
                </a:ext>
              </a:extLst>
            </p:cNvPr>
            <p:cNvSpPr txBox="1">
              <a:spLocks/>
            </p:cNvSpPr>
            <p:nvPr/>
          </p:nvSpPr>
          <p:spPr>
            <a:xfrm>
              <a:off x="4019291" y="3685257"/>
              <a:ext cx="1006230" cy="4253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Dirichlet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12D79AA-7A09-4875-B51F-49390E0E6E17}"/>
                </a:ext>
              </a:extLst>
            </p:cNvPr>
            <p:cNvCxnSpPr>
              <a:cxnSpLocks/>
            </p:cNvCxnSpPr>
            <p:nvPr/>
          </p:nvCxnSpPr>
          <p:spPr>
            <a:xfrm>
              <a:off x="5034227" y="4659951"/>
              <a:ext cx="558006" cy="513182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内容占位符 2 3 2">
              <a:extLst>
                <a:ext uri="{FF2B5EF4-FFF2-40B4-BE49-F238E27FC236}">
                  <a16:creationId xmlns:a16="http://schemas.microsoft.com/office/drawing/2014/main" id="{8536C717-5B30-48D9-9E41-266795F3BCBB}"/>
                </a:ext>
              </a:extLst>
            </p:cNvPr>
            <p:cNvSpPr txBox="1">
              <a:spLocks/>
            </p:cNvSpPr>
            <p:nvPr/>
          </p:nvSpPr>
          <p:spPr>
            <a:xfrm>
              <a:off x="2985003" y="5215420"/>
              <a:ext cx="963363" cy="4382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Dirichlet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8A98FD6-9942-4F56-A2F0-C49E0F077E12}"/>
                </a:ext>
              </a:extLst>
            </p:cNvPr>
            <p:cNvCxnSpPr>
              <a:cxnSpLocks/>
            </p:cNvCxnSpPr>
            <p:nvPr/>
          </p:nvCxnSpPr>
          <p:spPr>
            <a:xfrm>
              <a:off x="3893332" y="5410193"/>
              <a:ext cx="550875" cy="0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内容占位符 2 3 3">
              <a:extLst>
                <a:ext uri="{FF2B5EF4-FFF2-40B4-BE49-F238E27FC236}">
                  <a16:creationId xmlns:a16="http://schemas.microsoft.com/office/drawing/2014/main" id="{5BA493BA-F08F-45E6-BF95-1ADAA51A3718}"/>
                </a:ext>
              </a:extLst>
            </p:cNvPr>
            <p:cNvSpPr txBox="1">
              <a:spLocks/>
            </p:cNvSpPr>
            <p:nvPr/>
          </p:nvSpPr>
          <p:spPr>
            <a:xfrm>
              <a:off x="3893332" y="4252532"/>
              <a:ext cx="1217877" cy="7281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Topic-word distribution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02F866D-6E7B-47E1-9FFE-0C2BC59E6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9976" y="3878023"/>
              <a:ext cx="684268" cy="0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内容占位符 2 3 4">
              <a:extLst>
                <a:ext uri="{FF2B5EF4-FFF2-40B4-BE49-F238E27FC236}">
                  <a16:creationId xmlns:a16="http://schemas.microsoft.com/office/drawing/2014/main" id="{F56E8EDA-F190-4F98-8303-9147D08CC350}"/>
                </a:ext>
              </a:extLst>
            </p:cNvPr>
            <p:cNvSpPr txBox="1">
              <a:spLocks/>
            </p:cNvSpPr>
            <p:nvPr/>
          </p:nvSpPr>
          <p:spPr>
            <a:xfrm>
              <a:off x="8101592" y="3524390"/>
              <a:ext cx="1695420" cy="7281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Document-topic distribution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7AD911C-EF26-416B-AC7A-EB41094D8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9976" y="4659951"/>
              <a:ext cx="684268" cy="0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A53912F-DEE8-4F36-9356-8E3336E12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3042" y="5407127"/>
              <a:ext cx="684268" cy="0"/>
            </a:xfrm>
            <a:prstGeom prst="line">
              <a:avLst/>
            </a:prstGeom>
            <a:ln w="5715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内容占位符 2 3 5">
              <a:extLst>
                <a:ext uri="{FF2B5EF4-FFF2-40B4-BE49-F238E27FC236}">
                  <a16:creationId xmlns:a16="http://schemas.microsoft.com/office/drawing/2014/main" id="{541ED4E4-3265-4D73-9E56-8C8DBA2D1C22}"/>
                </a:ext>
              </a:extLst>
            </p:cNvPr>
            <p:cNvSpPr txBox="1">
              <a:spLocks/>
            </p:cNvSpPr>
            <p:nvPr/>
          </p:nvSpPr>
          <p:spPr>
            <a:xfrm>
              <a:off x="8101592" y="4431953"/>
              <a:ext cx="1525009" cy="5919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Word-topic assignment</a:t>
              </a:r>
            </a:p>
          </p:txBody>
        </p:sp>
        <p:sp>
          <p:nvSpPr>
            <p:cNvPr id="45" name="内容占位符 2 3 6">
              <a:extLst>
                <a:ext uri="{FF2B5EF4-FFF2-40B4-BE49-F238E27FC236}">
                  <a16:creationId xmlns:a16="http://schemas.microsoft.com/office/drawing/2014/main" id="{4E5C85A9-FAE4-4CC8-B8DC-D627C1A05E74}"/>
                </a:ext>
              </a:extLst>
            </p:cNvPr>
            <p:cNvSpPr txBox="1">
              <a:spLocks/>
            </p:cNvSpPr>
            <p:nvPr/>
          </p:nvSpPr>
          <p:spPr>
            <a:xfrm>
              <a:off x="8101592" y="5221830"/>
              <a:ext cx="2405541" cy="4623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Observed word</a:t>
              </a:r>
            </a:p>
          </p:txBody>
        </p:sp>
      </p:grp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%% ----&#10;\begin{spacing}{1.25}&#10;$V$ : the vocabulary&#10;&#10;$w_{mn} \in V$ : the $n$-th word of the $m$-th document &#10;&#10;$\boldsymbol{w}_{m} \in V^{N_{m}}$ : the $m$-th doc&#10;&#10;$z_{m n} \in\{1,2, \cdots, K\}$ : indicator of which topic for word $w_{mn}$&#10;&#10;$\boldsymbol{\theta}_{m} \in K$-simplex : topic proportion of topics in the $m$-th doc&#10;&#10;$\boldsymbol{\varphi}_{k} \in|V|$-simplex : word distribution of the $k$-th topic&#10;\end{spacing}&#10;%% ----&#10;&#10;\end{document}" title="IguanaTex Bitmap Display">
            <a:extLst>
              <a:ext uri="{FF2B5EF4-FFF2-40B4-BE49-F238E27FC236}">
                <a16:creationId xmlns:a16="http://schemas.microsoft.com/office/drawing/2014/main" id="{C6E556CA-AB12-62E9-A3BE-185E3F6EC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46" y="4568622"/>
            <a:ext cx="5384800" cy="1706878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spacing}{1.25}&#10;$\boldsymbol{\varphi}_{k} \sim \operatorname{Dir}(\cdot \mid \boldsymbol{\beta})$&#10;&#10;$\boldsymbol{\theta}_{m} \sim \operatorname{Dir}(\cdot \mid \boldsymbol{\alpha})$&#10;&#10;$ z_{m n} \sim \operatorname{Mult} \left(\cdot \mid \boldsymbol{\theta}_{m},1 \right)$ &#10;&#10;$w_{m n} \sim \operatorname{Mult}\left(\cdot \mid \boldsymbol{\varphi}_{z_{mn}}, 1\right)$&#10;\end{spacing}&#10;&#10;\end{document}" title="IguanaTex Bitmap Display">
            <a:extLst>
              <a:ext uri="{FF2B5EF4-FFF2-40B4-BE49-F238E27FC236}">
                <a16:creationId xmlns:a16="http://schemas.microsoft.com/office/drawing/2014/main" id="{DECA6287-C800-B85E-0ADF-44C1C49E48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626" y="5002297"/>
            <a:ext cx="2174240" cy="113792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B18BB-6E99-4068-A12C-5CD7C11F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8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Main References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7874000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Machine Learning: A Probabilistic Perspective, Kevin P. Murphy, 2012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Bayesian Reasoning and Machine Learning (BRML), David Barber, 2020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统计学习方法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第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版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)》,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李航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Parameter estimation for text analysis, Technical Note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by Gregor Heinrich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10-701 (Introduction to Machine Learning) and 10-708 (Probabilistic Graphical Models) in CMU, by Prof. Eric P. Xing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CPSC 440 (Advanced Machine Learning) in University of British Columbia, by Prof. Mark Schmidt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3F949B-A8A1-452C-9F55-47385BB74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051" y="1305640"/>
            <a:ext cx="871477" cy="114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hine Learning: A Probabilistic Perspective (Adaptive Computation and  Machine Learning series): Murphy, Kevin P.: 9780262018029: Amazon.com: Books">
            <a:extLst>
              <a:ext uri="{FF2B5EF4-FFF2-40B4-BE49-F238E27FC236}">
                <a16:creationId xmlns:a16="http://schemas.microsoft.com/office/drawing/2014/main" id="{5791DD81-7FE3-4BC3-87BC-02F9E028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86" y="1305640"/>
            <a:ext cx="991220" cy="11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李航老师《统计学习方法》(第2版）课件分享，附下载_Python和AI派-商业新知">
            <a:extLst>
              <a:ext uri="{FF2B5EF4-FFF2-40B4-BE49-F238E27FC236}">
                <a16:creationId xmlns:a16="http://schemas.microsoft.com/office/drawing/2014/main" id="{39A6587D-676F-41CF-BD59-F6B25B1A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500" y="1305640"/>
            <a:ext cx="712115" cy="114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B5CDA4-E551-4D6E-8A1C-9CAC4363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33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LDA – Generative Process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8969943" cy="8466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best way to understand LDA is to see how it generate texts (as a generative model):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A18F86-91EF-4E22-BCE5-560D6994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801" y="2549722"/>
            <a:ext cx="3210726" cy="2861733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%% ----&#10;\begin{spacing}{1.25}&#10;For each topic $k \in\{1, \ldots, K\}$:&#10;&#10;$\qquad \boldsymbol{\varphi}_{k} \sim \operatorname{Dir}(\cdot \mid \boldsymbol{\beta}) \quad$ [draw distribution over words]&#10;&#10;End&#10;&#10;\begin{spacing}{1}&#10;$\quad$&#10;\end{spacing}&#10;&#10;For each document $m \in\{1, \ldots, M\}$:&#10;&#10;$\qquad \boldsymbol{\theta}_{m} \sim \operatorname{Dir}(\cdot \mid \boldsymbol{\alpha}) \quad$ [draw distribution over topics]&#10;&#10;$\qquad $ For each word $n \in\left\{1, \ldots, N_{m}\right\}$:&#10;&#10;$\qquad \qquad {\color{blue} z_{m n}} \sim \operatorname{Mult}\left(\cdot \mid \boldsymbol{\theta}_{m}, 1\right) \quad$ [draw topic assignment]&#10;&#10;$\qquad \qquad w_{m n} \sim \operatorname{Mult}\left(\cdot \mid \boldsymbol{\varphi}_{\color{blue} z_{mn}}, 1\right) \quad$ [draw word]&#10;&#10;$\qquad $ End&#10;&#10;End&#10;\end{spacing}&#10;%% ----&#10;&#10;\end{document}" title="IguanaTex Bitmap Display">
            <a:extLst>
              <a:ext uri="{FF2B5EF4-FFF2-40B4-BE49-F238E27FC236}">
                <a16:creationId xmlns:a16="http://schemas.microsoft.com/office/drawing/2014/main" id="{39F07923-BC84-46BA-2E4F-C0AFD049D7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46" y="2254647"/>
            <a:ext cx="5714999" cy="34518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A814F-926B-4787-82AA-64656216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43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E42D5038-3112-48E9-9250-1CC45C27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1455136"/>
            <a:ext cx="7327884" cy="38987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LDA – Generative Process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AA9CE2-3FAF-4AFD-8B87-888B7844A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202" y="2599266"/>
            <a:ext cx="2464865" cy="2196944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amssymb}&#10;\usepackage{xcolor}&#10;\usepackage{setspace}&#10;\pagestyle{empty}&#10;\begin{document}&#10;&#10;\begin{align*}&#10;\}&#10;\end{align*}&#10;&#10;\end{document}" title="IguanaTex Bitmap Display">
            <a:extLst>
              <a:ext uri="{FF2B5EF4-FFF2-40B4-BE49-F238E27FC236}">
                <a16:creationId xmlns:a16="http://schemas.microsoft.com/office/drawing/2014/main" id="{96221366-129E-4A51-BA86-DAF3B27DFF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9601" y="5034953"/>
            <a:ext cx="329143" cy="916114"/>
          </a:xfrm>
          <a:prstGeom prst="rect">
            <a:avLst/>
          </a:prstGeom>
        </p:spPr>
      </p:pic>
      <p:sp>
        <p:nvSpPr>
          <p:cNvPr id="19" name="内容占位符 2 3 4">
            <a:extLst>
              <a:ext uri="{FF2B5EF4-FFF2-40B4-BE49-F238E27FC236}">
                <a16:creationId xmlns:a16="http://schemas.microsoft.com/office/drawing/2014/main" id="{4F0BB0A5-869E-47F2-BDA7-2BCA7CA2D2BE}"/>
              </a:ext>
            </a:extLst>
          </p:cNvPr>
          <p:cNvSpPr txBox="1">
            <a:spLocks/>
          </p:cNvSpPr>
          <p:nvPr/>
        </p:nvSpPr>
        <p:spPr>
          <a:xfrm>
            <a:off x="1473200" y="5657581"/>
            <a:ext cx="4106333" cy="72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Bag-of-words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with high probabilities </a:t>
            </a:r>
            <a:r>
              <a:rPr lang="en-US" altLang="zh-CN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 topic.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D675FE-BDD7-4E2E-9D85-2542AD48945F}"/>
              </a:ext>
            </a:extLst>
          </p:cNvPr>
          <p:cNvGrpSpPr/>
          <p:nvPr/>
        </p:nvGrpSpPr>
        <p:grpSpPr>
          <a:xfrm>
            <a:off x="2417233" y="1455135"/>
            <a:ext cx="1447799" cy="374603"/>
            <a:chOff x="2417233" y="1455135"/>
            <a:chExt cx="1447799" cy="374603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BD863A8-CB59-4AA5-9B93-C041D5F20CDC}"/>
                </a:ext>
              </a:extLst>
            </p:cNvPr>
            <p:cNvCxnSpPr>
              <a:cxnSpLocks/>
            </p:cNvCxnSpPr>
            <p:nvPr/>
          </p:nvCxnSpPr>
          <p:spPr>
            <a:xfrm>
              <a:off x="2417233" y="1635792"/>
              <a:ext cx="457200" cy="1"/>
            </a:xfrm>
            <a:prstGeom prst="line">
              <a:avLst/>
            </a:prstGeom>
            <a:ln w="57150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内容占位符 2 3 1">
                  <a:extLst>
                    <a:ext uri="{FF2B5EF4-FFF2-40B4-BE49-F238E27FC236}">
                      <a16:creationId xmlns:a16="http://schemas.microsoft.com/office/drawing/2014/main" id="{CB0478CE-A69B-4DDB-9100-669B739FF3A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74433" y="1455135"/>
                  <a:ext cx="990599" cy="374603"/>
                </a:xfrm>
                <a:prstGeom prst="rect">
                  <a:avLst/>
                </a:prstGeom>
                <a:ln w="19050">
                  <a:solidFill>
                    <a:srgbClr val="0000FF"/>
                  </a:solidFill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CN" sz="1400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Dirichlet 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</m:oMath>
                  </a14:m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内容占位符 2 3 1">
                  <a:extLst>
                    <a:ext uri="{FF2B5EF4-FFF2-40B4-BE49-F238E27FC236}">
                      <a16:creationId xmlns:a16="http://schemas.microsoft.com/office/drawing/2014/main" id="{CB0478CE-A69B-4DDB-9100-669B739FF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433" y="1455135"/>
                  <a:ext cx="990599" cy="374603"/>
                </a:xfrm>
                <a:prstGeom prst="rect">
                  <a:avLst/>
                </a:prstGeom>
                <a:blipFill>
                  <a:blip r:embed="rId7"/>
                  <a:stretch>
                    <a:fillRect l="-1212" b="-1563"/>
                  </a:stretch>
                </a:blipFill>
                <a:ln w="19050"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839A48-9AB3-40B3-BFA3-8F1D44E78179}"/>
              </a:ext>
            </a:extLst>
          </p:cNvPr>
          <p:cNvGrpSpPr/>
          <p:nvPr/>
        </p:nvGrpSpPr>
        <p:grpSpPr>
          <a:xfrm>
            <a:off x="7353822" y="3479800"/>
            <a:ext cx="1013881" cy="838201"/>
            <a:chOff x="7353822" y="3479800"/>
            <a:chExt cx="1013881" cy="838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内容占位符 2 3 1">
                  <a:extLst>
                    <a:ext uri="{FF2B5EF4-FFF2-40B4-BE49-F238E27FC236}">
                      <a16:creationId xmlns:a16="http://schemas.microsoft.com/office/drawing/2014/main" id="{4CA6155B-C915-4C94-9786-33FEE5B015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53822" y="3981497"/>
                  <a:ext cx="1013881" cy="336504"/>
                </a:xfrm>
                <a:prstGeom prst="rect">
                  <a:avLst/>
                </a:prstGeom>
                <a:ln w="19050">
                  <a:solidFill>
                    <a:srgbClr val="0000FF"/>
                  </a:solidFill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CN" sz="1400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Dirichlet 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</m:oMath>
                  </a14:m>
                  <a:endParaRPr lang="en-US" altLang="zh-CN" sz="14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内容占位符 2 3 1">
                  <a:extLst>
                    <a:ext uri="{FF2B5EF4-FFF2-40B4-BE49-F238E27FC236}">
                      <a16:creationId xmlns:a16="http://schemas.microsoft.com/office/drawing/2014/main" id="{4CA6155B-C915-4C94-9786-33FEE5B01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3822" y="3981497"/>
                  <a:ext cx="1013881" cy="336504"/>
                </a:xfrm>
                <a:prstGeom prst="rect">
                  <a:avLst/>
                </a:prstGeom>
                <a:blipFill>
                  <a:blip r:embed="rId8"/>
                  <a:stretch>
                    <a:fillRect l="-1176" b="-13793"/>
                  </a:stretch>
                </a:blipFill>
                <a:ln w="19050"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6ADE4F6-0547-48AD-ABEC-0D0ADC1BBC3A}"/>
                </a:ext>
              </a:extLst>
            </p:cNvPr>
            <p:cNvCxnSpPr>
              <a:cxnSpLocks/>
            </p:cNvCxnSpPr>
            <p:nvPr/>
          </p:nvCxnSpPr>
          <p:spPr>
            <a:xfrm>
              <a:off x="7887222" y="3479800"/>
              <a:ext cx="0" cy="501696"/>
            </a:xfrm>
            <a:prstGeom prst="line">
              <a:avLst/>
            </a:prstGeom>
            <a:ln w="57150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C83C1A-1162-435D-85E8-2F6510A7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3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图片 90">
            <a:extLst>
              <a:ext uri="{FF2B5EF4-FFF2-40B4-BE49-F238E27FC236}">
                <a16:creationId xmlns:a16="http://schemas.microsoft.com/office/drawing/2014/main" id="{C285588C-CFC0-4D92-A953-72DB77F7C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972" y="4011129"/>
            <a:ext cx="2229997" cy="19876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LDA – Learning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7580538" cy="4293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Learning boils down to maximum likelihood, maximum a posteriori etc.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𝝋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are given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the conditional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distribution of a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25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 probabilistic version of matrix factorization (the topic assignments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the latent factors).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 data likelihood of a 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7580538" cy="4293368"/>
              </a:xfrm>
              <a:blipFill>
                <a:blip r:embed="rId6"/>
                <a:stretch>
                  <a:fillRect l="-670" t="-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&amp; p(\boldsymbol{w}_m, \boldsymbol{z}_m, \boldsymbol{\theta}_m, \{ \boldsymbol{\varphi}_k \} \mid \boldsymbol{\alpha}, \boldsymbol{\beta}) \\&#10;&amp; = \prod_{k=1}^{K} p\left(\boldsymbol{\varphi}_{k} \mid \boldsymbol{\beta}\right) \prod_{n=1}^{N_{m}} p\left(w_{m n} \mid z_{m n}, \{ \boldsymbol{\varphi} \}\right) p\left(z_{m n} \mid \boldsymbol{\theta}_{m}\right) \cdot p\left(\boldsymbol{\theta}_{m} \mid \boldsymbol{\alpha}\right)&#10;\end{align*}&#10;&#10;\end{document}" title="IguanaTex Bitmap Display">
            <a:extLst>
              <a:ext uri="{FF2B5EF4-FFF2-40B4-BE49-F238E27FC236}">
                <a16:creationId xmlns:a16="http://schemas.microsoft.com/office/drawing/2014/main" id="{67A23254-7B88-E30E-B77F-2711B9DF39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00" y="4785102"/>
            <a:ext cx="6332221" cy="1051561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\begin{align*}&#10;p(w_{mn} \mid \boldsymbol{\theta}_m, \{ \boldsymbol{\varphi}_k \}) =  \sum_{k=1}^K p\left(z_{m n} = k \mid \boldsymbol{\theta}_{m}\right) p\left(w_{m n} \mid \boldsymbol{\varphi}_k \right)&#10;\end{align*}&#10;&#10;\end{document}" title="IguanaTex Bitmap Display">
            <a:extLst>
              <a:ext uri="{FF2B5EF4-FFF2-40B4-BE49-F238E27FC236}">
                <a16:creationId xmlns:a16="http://schemas.microsoft.com/office/drawing/2014/main" id="{2895F360-00F5-C0BE-55DE-F2D0A4E76E2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99" y="2138271"/>
            <a:ext cx="5440680" cy="685800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5FC503C6-4971-405C-9AE4-45B5D674671B}"/>
              </a:ext>
            </a:extLst>
          </p:cNvPr>
          <p:cNvGrpSpPr/>
          <p:nvPr/>
        </p:nvGrpSpPr>
        <p:grpSpPr>
          <a:xfrm>
            <a:off x="8457507" y="1517151"/>
            <a:ext cx="3062547" cy="1991651"/>
            <a:chOff x="9344263" y="4141419"/>
            <a:chExt cx="3062547" cy="199165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B8E65D5E-BDF8-4167-A230-ED7293D5E6EC}"/>
                </a:ext>
              </a:extLst>
            </p:cNvPr>
            <p:cNvGrpSpPr/>
            <p:nvPr/>
          </p:nvGrpSpPr>
          <p:grpSpPr>
            <a:xfrm>
              <a:off x="9893503" y="4498598"/>
              <a:ext cx="1674628" cy="1396475"/>
              <a:chOff x="6439688" y="4514033"/>
              <a:chExt cx="1674628" cy="1396475"/>
            </a:xfrm>
          </p:grpSpPr>
          <p:sp>
            <p:nvSpPr>
              <p:cNvPr id="49" name="Rectangle 15 1 2 1">
                <a:extLst>
                  <a:ext uri="{FF2B5EF4-FFF2-40B4-BE49-F238E27FC236}">
                    <a16:creationId xmlns:a16="http://schemas.microsoft.com/office/drawing/2014/main" id="{188FDDE4-E854-4545-AA11-633AFF88DBBD}"/>
                  </a:ext>
                </a:extLst>
              </p:cNvPr>
              <p:cNvSpPr/>
              <p:nvPr/>
            </p:nvSpPr>
            <p:spPr>
              <a:xfrm rot="10800000">
                <a:off x="7179101" y="5313353"/>
                <a:ext cx="199897" cy="1998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B79163A6-518E-480B-B047-5F05E7EC1B0F}"/>
                  </a:ext>
                </a:extLst>
              </p:cNvPr>
              <p:cNvSpPr/>
              <p:nvPr/>
            </p:nvSpPr>
            <p:spPr>
              <a:xfrm rot="10800000">
                <a:off x="7914419" y="5311378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24374F7F-6B55-4BBB-B403-ED4A967AC88D}"/>
                  </a:ext>
                </a:extLst>
              </p:cNvPr>
              <p:cNvSpPr/>
              <p:nvPr/>
            </p:nvSpPr>
            <p:spPr>
              <a:xfrm rot="10800000">
                <a:off x="7914419" y="5710611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90DB3BFD-0663-4C1D-BF53-D9FB3A833AC5}"/>
                  </a:ext>
                </a:extLst>
              </p:cNvPr>
              <p:cNvSpPr/>
              <p:nvPr/>
            </p:nvSpPr>
            <p:spPr>
              <a:xfrm rot="10800000">
                <a:off x="7914419" y="4912706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78D2D782-5D74-4A95-A460-5E5A14309740}"/>
                  </a:ext>
                </a:extLst>
              </p:cNvPr>
              <p:cNvCxnSpPr>
                <a:cxnSpLocks/>
                <a:stCxn id="51" idx="5"/>
                <a:endCxn id="49" idx="1"/>
              </p:cNvCxnSpPr>
              <p:nvPr/>
            </p:nvCxnSpPr>
            <p:spPr>
              <a:xfrm rot="10800000">
                <a:off x="7378998" y="5413302"/>
                <a:ext cx="564696" cy="326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019452F1-087F-407C-9CC0-A01F46BD7B51}"/>
                  </a:ext>
                </a:extLst>
              </p:cNvPr>
              <p:cNvCxnSpPr>
                <a:cxnSpLocks/>
                <a:stCxn id="50" idx="6"/>
                <a:endCxn id="49" idx="1"/>
              </p:cNvCxnSpPr>
              <p:nvPr/>
            </p:nvCxnSpPr>
            <p:spPr>
              <a:xfrm rot="10800000" flipV="1">
                <a:off x="7378998" y="5411326"/>
                <a:ext cx="535422" cy="19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819914CB-3D93-4FC1-A314-2E773BEEA5EC}"/>
                  </a:ext>
                </a:extLst>
              </p:cNvPr>
              <p:cNvCxnSpPr>
                <a:cxnSpLocks/>
                <a:stCxn id="52" idx="7"/>
                <a:endCxn id="49" idx="1"/>
              </p:cNvCxnSpPr>
              <p:nvPr/>
            </p:nvCxnSpPr>
            <p:spPr>
              <a:xfrm rot="10800000" flipV="1">
                <a:off x="7378998" y="5083328"/>
                <a:ext cx="564696" cy="32997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80192B7A-C1D7-4E9C-88DE-E5AD2FC24F41}"/>
                  </a:ext>
                </a:extLst>
              </p:cNvPr>
              <p:cNvSpPr/>
              <p:nvPr/>
            </p:nvSpPr>
            <p:spPr>
              <a:xfrm rot="10800000">
                <a:off x="7914419" y="4514033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Rectangle 15 1 2 2 1">
                <a:extLst>
                  <a:ext uri="{FF2B5EF4-FFF2-40B4-BE49-F238E27FC236}">
                    <a16:creationId xmlns:a16="http://schemas.microsoft.com/office/drawing/2014/main" id="{63F1F080-F982-4FEF-BC13-503D9F4B4B91}"/>
                  </a:ext>
                </a:extLst>
              </p:cNvPr>
              <p:cNvSpPr/>
              <p:nvPr/>
            </p:nvSpPr>
            <p:spPr>
              <a:xfrm rot="10800000">
                <a:off x="7179101" y="4916095"/>
                <a:ext cx="199897" cy="1998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4DD8E9FD-DC68-48B2-9283-B5F58303343A}"/>
                  </a:ext>
                </a:extLst>
              </p:cNvPr>
              <p:cNvCxnSpPr>
                <a:cxnSpLocks/>
                <a:stCxn id="50" idx="5"/>
                <a:endCxn id="57" idx="1"/>
              </p:cNvCxnSpPr>
              <p:nvPr/>
            </p:nvCxnSpPr>
            <p:spPr>
              <a:xfrm rot="10800000">
                <a:off x="7378998" y="5016044"/>
                <a:ext cx="564696" cy="3246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630EBA0A-BCB4-421F-8978-4B217732BD38}"/>
                  </a:ext>
                </a:extLst>
              </p:cNvPr>
              <p:cNvCxnSpPr>
                <a:cxnSpLocks/>
                <a:stCxn id="56" idx="6"/>
                <a:endCxn id="57" idx="1"/>
              </p:cNvCxnSpPr>
              <p:nvPr/>
            </p:nvCxnSpPr>
            <p:spPr>
              <a:xfrm rot="10800000" flipV="1">
                <a:off x="7378998" y="4613981"/>
                <a:ext cx="535422" cy="40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7A12D60A-AF72-4F26-B591-E096C1825F4B}"/>
                  </a:ext>
                </a:extLst>
              </p:cNvPr>
              <p:cNvCxnSpPr>
                <a:cxnSpLocks/>
                <a:stCxn id="52" idx="6"/>
                <a:endCxn id="57" idx="1"/>
              </p:cNvCxnSpPr>
              <p:nvPr/>
            </p:nvCxnSpPr>
            <p:spPr>
              <a:xfrm rot="10800000" flipV="1">
                <a:off x="7378998" y="5012654"/>
                <a:ext cx="535422" cy="33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36E2D98-8D22-4E11-8075-5F58A25D693D}"/>
                  </a:ext>
                </a:extLst>
              </p:cNvPr>
              <p:cNvSpPr/>
              <p:nvPr/>
            </p:nvSpPr>
            <p:spPr>
              <a:xfrm rot="10800000">
                <a:off x="6439689" y="4683421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CD46728-3E3F-463C-A3B7-F0C832C4A729}"/>
                  </a:ext>
                </a:extLst>
              </p:cNvPr>
              <p:cNvSpPr/>
              <p:nvPr/>
            </p:nvSpPr>
            <p:spPr>
              <a:xfrm rot="10800000">
                <a:off x="6445358" y="5078680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C822BCD-1B79-431D-876A-1CD90E5DC791}"/>
                  </a:ext>
                </a:extLst>
              </p:cNvPr>
              <p:cNvSpPr/>
              <p:nvPr/>
            </p:nvSpPr>
            <p:spPr>
              <a:xfrm rot="10800000">
                <a:off x="6439688" y="5472134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55E7DB6F-2087-4027-AB7D-19EA31692650}"/>
                  </a:ext>
                </a:extLst>
              </p:cNvPr>
              <p:cNvCxnSpPr>
                <a:cxnSpLocks/>
                <a:stCxn id="57" idx="3"/>
                <a:endCxn id="61" idx="2"/>
              </p:cNvCxnSpPr>
              <p:nvPr/>
            </p:nvCxnSpPr>
            <p:spPr>
              <a:xfrm flipH="1" flipV="1">
                <a:off x="6639586" y="4783369"/>
                <a:ext cx="539515" cy="23267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9BA4E259-81B5-4B73-A97F-3B7A981377E2}"/>
                  </a:ext>
                </a:extLst>
              </p:cNvPr>
              <p:cNvCxnSpPr>
                <a:cxnSpLocks/>
                <a:stCxn id="49" idx="3"/>
                <a:endCxn id="61" idx="2"/>
              </p:cNvCxnSpPr>
              <p:nvPr/>
            </p:nvCxnSpPr>
            <p:spPr>
              <a:xfrm flipH="1" flipV="1">
                <a:off x="6639586" y="4783369"/>
                <a:ext cx="539515" cy="6299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F547FDD-B144-423C-9AB1-4F9968F68301}"/>
                  </a:ext>
                </a:extLst>
              </p:cNvPr>
              <p:cNvCxnSpPr>
                <a:cxnSpLocks/>
                <a:stCxn id="57" idx="3"/>
                <a:endCxn id="62" idx="2"/>
              </p:cNvCxnSpPr>
              <p:nvPr/>
            </p:nvCxnSpPr>
            <p:spPr>
              <a:xfrm flipH="1">
                <a:off x="6645255" y="5016043"/>
                <a:ext cx="533846" cy="162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254F1DEA-5662-42FB-A138-5A700AB5DD41}"/>
                  </a:ext>
                </a:extLst>
              </p:cNvPr>
              <p:cNvCxnSpPr>
                <a:cxnSpLocks/>
                <a:stCxn id="49" idx="3"/>
                <a:endCxn id="62" idx="2"/>
              </p:cNvCxnSpPr>
              <p:nvPr/>
            </p:nvCxnSpPr>
            <p:spPr>
              <a:xfrm flipH="1" flipV="1">
                <a:off x="6645255" y="5178628"/>
                <a:ext cx="533846" cy="2346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BD01F285-3E5A-491F-B10E-8D03AF115DB8}"/>
                  </a:ext>
                </a:extLst>
              </p:cNvPr>
              <p:cNvCxnSpPr>
                <a:cxnSpLocks/>
                <a:stCxn id="57" idx="3"/>
                <a:endCxn id="63" idx="2"/>
              </p:cNvCxnSpPr>
              <p:nvPr/>
            </p:nvCxnSpPr>
            <p:spPr>
              <a:xfrm flipH="1">
                <a:off x="6639585" y="5016043"/>
                <a:ext cx="539516" cy="5560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D1FF30DD-064E-43B1-A8ED-350DC21CF6D4}"/>
                  </a:ext>
                </a:extLst>
              </p:cNvPr>
              <p:cNvCxnSpPr>
                <a:cxnSpLocks/>
                <a:stCxn id="49" idx="3"/>
                <a:endCxn id="63" idx="2"/>
              </p:cNvCxnSpPr>
              <p:nvPr/>
            </p:nvCxnSpPr>
            <p:spPr>
              <a:xfrm flipH="1">
                <a:off x="6639585" y="5413301"/>
                <a:ext cx="539516" cy="1587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内容占位符 2 3">
              <a:extLst>
                <a:ext uri="{FF2B5EF4-FFF2-40B4-BE49-F238E27FC236}">
                  <a16:creationId xmlns:a16="http://schemas.microsoft.com/office/drawing/2014/main" id="{F4F40FF4-94C6-4A2B-A99A-AF7F6A022740}"/>
                </a:ext>
              </a:extLst>
            </p:cNvPr>
            <p:cNvSpPr txBox="1">
              <a:spLocks/>
            </p:cNvSpPr>
            <p:nvPr/>
          </p:nvSpPr>
          <p:spPr>
            <a:xfrm>
              <a:off x="9344263" y="4326504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  <p:sp>
          <p:nvSpPr>
            <p:cNvPr id="45" name="内容占位符 2 4">
              <a:extLst>
                <a:ext uri="{FF2B5EF4-FFF2-40B4-BE49-F238E27FC236}">
                  <a16:creationId xmlns:a16="http://schemas.microsoft.com/office/drawing/2014/main" id="{69A56DAA-9ED9-4980-A2C0-AE73F5E445F9}"/>
                </a:ext>
              </a:extLst>
            </p:cNvPr>
            <p:cNvSpPr txBox="1">
              <a:spLocks/>
            </p:cNvSpPr>
            <p:nvPr/>
          </p:nvSpPr>
          <p:spPr>
            <a:xfrm>
              <a:off x="11287966" y="4141419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Words</a:t>
              </a:r>
            </a:p>
          </p:txBody>
        </p:sp>
        <p:sp>
          <p:nvSpPr>
            <p:cNvPr id="46" name="内容占位符 2 5 1">
              <a:extLst>
                <a:ext uri="{FF2B5EF4-FFF2-40B4-BE49-F238E27FC236}">
                  <a16:creationId xmlns:a16="http://schemas.microsoft.com/office/drawing/2014/main" id="{470B73DB-E5ED-4086-B143-52D18FDC7D14}"/>
                </a:ext>
              </a:extLst>
            </p:cNvPr>
            <p:cNvSpPr txBox="1">
              <a:spLocks/>
            </p:cNvSpPr>
            <p:nvPr/>
          </p:nvSpPr>
          <p:spPr>
            <a:xfrm>
              <a:off x="10410518" y="4529706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Topics</a:t>
              </a:r>
            </a:p>
          </p:txBody>
        </p:sp>
        <p:pic>
          <p:nvPicPr>
            <p:cNvPr id="47" name="图片 46" descr="\documentclass{article}&#10;\usepackage{amsmath}&#10;\usepackage{amsfonts}&#10;\usepackage{amssymb}&#10;\usepackage{xcolor}&#10;\pagestyle{empty}&#10;\begin{document}&#10;&#10;\begin{align*}&#10;\}&#10;\end{align*}&#10;&#10;\end{document}" title="IguanaTex Bitmap Display">
              <a:extLst>
                <a:ext uri="{FF2B5EF4-FFF2-40B4-BE49-F238E27FC236}">
                  <a16:creationId xmlns:a16="http://schemas.microsoft.com/office/drawing/2014/main" id="{2ED4D3D5-CFDC-4BC7-9DFC-891D4EE7FEA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59788" y="5512597"/>
              <a:ext cx="146286" cy="407162"/>
            </a:xfrm>
            <a:prstGeom prst="rect">
              <a:avLst/>
            </a:prstGeom>
          </p:spPr>
        </p:pic>
        <p:sp>
          <p:nvSpPr>
            <p:cNvPr id="48" name="内容占位符 2 5 2">
              <a:extLst>
                <a:ext uri="{FF2B5EF4-FFF2-40B4-BE49-F238E27FC236}">
                  <a16:creationId xmlns:a16="http://schemas.microsoft.com/office/drawing/2014/main" id="{DA38A33F-9169-4E97-8866-F18F8DF86177}"/>
                </a:ext>
              </a:extLst>
            </p:cNvPr>
            <p:cNvSpPr txBox="1">
              <a:spLocks/>
            </p:cNvSpPr>
            <p:nvPr/>
          </p:nvSpPr>
          <p:spPr>
            <a:xfrm>
              <a:off x="10278665" y="5789321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Sum over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044391-0EFD-4C7E-AA99-2BD944A8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1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LDA – Learning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21129"/>
                <a:ext cx="10515600" cy="40382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are not observed, so we integrate them out.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Further consider all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documents, we obtain the likelihood of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complete corpus: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 very complex integral, and exact inference is generally intractable.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Need to use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approximate inference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such as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Markov Chain Monte Carlo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(MCMC) methods,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variational inference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etc.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consider MCMC in the following.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21129"/>
                <a:ext cx="10515600" cy="4038237"/>
              </a:xfrm>
              <a:blipFill>
                <a:blip r:embed="rId5"/>
                <a:stretch>
                  <a:fillRect l="-406" t="-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&amp; p(\boldsymbol{w}_m, \boldsymbol{z}_m, \boldsymbol{\theta}_m, \{ \boldsymbol{\varphi}_k \} \mid \boldsymbol{\alpha}, \boldsymbol{\beta}) = \prod_{k=1}^{K} p\left(\boldsymbol{\varphi}_{k} \mid \boldsymbol{\beta}\right) \prod_{n=1}^{N_{m}} p\left(w_{m n} \mid z_{m n}, \{ \boldsymbol{\varphi} \}\right) p\left(z_{m n} \mid \boldsymbol{\theta}_{m}\right) \cdot p\left(\boldsymbol{\theta}_{m} \mid \boldsymbol{\alpha}\right)&#10;\end{align*}&#10;&#10;\end{document}" title="IguanaTex Bitmap Display">
            <a:extLst>
              <a:ext uri="{FF2B5EF4-FFF2-40B4-BE49-F238E27FC236}">
                <a16:creationId xmlns:a16="http://schemas.microsoft.com/office/drawing/2014/main" id="{7F02269B-750C-580A-6D80-6FA519582F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85" y="1227668"/>
            <a:ext cx="9029701" cy="6858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p(\{ \boldsymbol{w}_m \} \mid \boldsymbol{\alpha}, \boldsymbol{\beta} ) = \prod_{m=1}^M \sum_{\boldsymbol{z}_m} \int \mathrm{d} \boldsymbol{\theta}_m \int \prod_k \mathrm{d} \boldsymbol{\varphi}_k \;\; p(\boldsymbol{w}_m, \boldsymbol{z}_m, \boldsymbol{\theta}_m, \{ \boldsymbol{\varphi}_k \} \mid \boldsymbol{\alpha}, \boldsymbol{\beta})&#10;\end{align*}&#10;&#10;\end{document}" title="IguanaTex Bitmap Display">
            <a:extLst>
              <a:ext uri="{FF2B5EF4-FFF2-40B4-BE49-F238E27FC236}">
                <a16:creationId xmlns:a16="http://schemas.microsoft.com/office/drawing/2014/main" id="{F32EA848-E9EF-63CD-3885-9EDC5277A9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85" y="3020997"/>
            <a:ext cx="7178040" cy="685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784A1C-8E01-48CF-B65F-986D78C3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0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Gibbs Sampling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7806267" cy="534140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special case of MCMC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distribution are sampled alternately one at a time, condition on the values of all other dimensions,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also be chosen in a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manner.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Samples from the beginning of the process (the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burn-in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period) are usually discarded.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7806267" cy="5341405"/>
              </a:xfrm>
              <a:blipFill>
                <a:blip r:embed="rId4"/>
                <a:stretch>
                  <a:fillRect l="-703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19F6E55-F933-4452-BA70-FA1EE5426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820" y="1295402"/>
            <a:ext cx="1257655" cy="19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F0F2051-EC68-4E99-B550-16EEAB4AC669}"/>
              </a:ext>
            </a:extLst>
          </p:cNvPr>
          <p:cNvSpPr txBox="1">
            <a:spLocks/>
          </p:cNvSpPr>
          <p:nvPr/>
        </p:nvSpPr>
        <p:spPr>
          <a:xfrm>
            <a:off x="9062240" y="3394374"/>
            <a:ext cx="1813560" cy="60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Josiah Willard Gibbs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1839–1903</a:t>
            </a:r>
          </a:p>
        </p:txBody>
      </p:sp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%% ----&#10;\begin{spacing}{1.25}&#10;Given target distribution $p(\boldsymbol{x})$ &#10;&#10;Define an initial sample $\boldsymbol{x}^{0}=\left(x_{1}^{0}, x_{2}^{0}, \ldots, x_{d}^{0}\right)$ &#10;&#10;For $t=1, \ldots, T$:&#10;&#10;$\qquad$ For $i = 1, \ldots, d$:&#10;&#10;$\qquad \qquad x_i^t \sim p(x_i | x_1^t, \ldots, x_{i-1}^t, x_{i+1}^{t-1}, \ldots, x_d^{t-1} )$&#10;&#10;$\qquad$ End&#10;&#10;End&#10;&#10;\end{spacing}&#10;%% ----&#10;&#10;\end{document}" title="IguanaTex Bitmap Display">
            <a:extLst>
              <a:ext uri="{FF2B5EF4-FFF2-40B4-BE49-F238E27FC236}">
                <a16:creationId xmlns:a16="http://schemas.microsoft.com/office/drawing/2014/main" id="{6A8C987D-D182-548E-A57E-CE389FB52C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46" y="2534144"/>
            <a:ext cx="4640577" cy="224027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0A3340-76C7-4F8A-963A-08D4AD6D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61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Gibbs Sampling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9"/>
                <a:ext cx="9381067" cy="520488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Gibbs sampling, we need to find the univariate conditionals (or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full conditionals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lnSpc>
                    <a:spcPct val="25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models with hidden variables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posterior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commonly wanted. For Gibbs sampling, we need: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LDA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hidden variables are the topic assignments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distribution parameters</a:t>
                </a:r>
                <a:r>
                  <a:rPr lang="en-US" altLang="zh-CN" sz="1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also not observed. But they follow Dirichlet priors, so we can integrate them out to obtain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𝒘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inferring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2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called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collapsed Gibbs sampling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obtained samples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in turn be used to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𝝋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9"/>
                <a:ext cx="9381067" cy="5204882"/>
              </a:xfrm>
              <a:blipFill>
                <a:blip r:embed="rId4"/>
                <a:stretch>
                  <a:fillRect l="-405" t="-243" r="-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p\left(x_{i} \mid \boldsymbol{x}_{- i}\right)=\frac{p(\boldsymbol{x})}{p\left(\boldsymbol{x}_{- i}\right)}=\frac{p(\boldsymbol{x})}{\int p(\boldsymbol{x}) \mathrm{d} x_{i}} \quad \text {with} \quad \boldsymbol{x}=\left\{x_{i}, \boldsymbol{x}_{- i}\right\}&#10;\end{align*}&#10;&#10;\end{document}" title="IguanaTex Bitmap Display">
            <a:extLst>
              <a:ext uri="{FF2B5EF4-FFF2-40B4-BE49-F238E27FC236}">
                <a16:creationId xmlns:a16="http://schemas.microsoft.com/office/drawing/2014/main" id="{08980089-FA3C-F431-F18C-DED1855E5D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89" y="1661467"/>
            <a:ext cx="5715001" cy="54864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p\left(z_{i} \mid \boldsymbol{z}_{- i}, \boldsymbol{x}\right)=\frac{p(\boldsymbol{z}, \boldsymbol{x})}{p\left(\boldsymbol{z}_{-i}, \boldsymbol{x}\right)}=\frac{p(\boldsymbol{z}, \boldsymbol{x})}{\int p(\boldsymbol{z}, \boldsymbol{x}) \mathrm{d} z_{i}} &#10;\end{align*}&#10;&#10;\end{document}" title="IguanaTex Bitmap Display">
            <a:extLst>
              <a:ext uri="{FF2B5EF4-FFF2-40B4-BE49-F238E27FC236}">
                <a16:creationId xmlns:a16="http://schemas.microsoft.com/office/drawing/2014/main" id="{994731B8-E76B-B2B7-B16B-AF58AFC6CE9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03" y="3103202"/>
            <a:ext cx="4114800" cy="5486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02C0B1-5C80-417F-BA5D-BAA4CE2F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1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Collapsed Gibbs Sampling for LDA (1)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38099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For convenience, we introduce the notations: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Firstly, we notice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where 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%% ----&#10;\begin{spacing}{1.25}&#10;$\boldsymbol{W} = \{ \boldsymbol{w}_{m} \}$ : the corpus &#10;&#10;$\boldsymbol{Z} = \{ \boldsymbol{z}_{m} \}$ : hidden topic assignments of all words&#10;&#10;$\boldsymbol{\Theta} = [ \boldsymbol{\theta}_1, \ldots, \boldsymbol{\theta}_M ]^\top = \{ \theta_{mk} \}$ : $M\times K$ matrix of doc-topic distributions&#10;&#10;$\boldsymbol{\Phi} = [ \boldsymbol{\varphi}_1, \ldots, \boldsymbol{\varphi}_{K}]^\top = \{ \varphi_{kv} \}$ : $K \times |V|$ matrix of topic-word distributions&#10;\end{spacing}&#10;%% ----&#10;&#10;\end{document}" title="IguanaTex Bitmap Display">
            <a:extLst>
              <a:ext uri="{FF2B5EF4-FFF2-40B4-BE49-F238E27FC236}">
                <a16:creationId xmlns:a16="http://schemas.microsoft.com/office/drawing/2014/main" id="{EF32EAB6-8029-52EF-C051-AA3D9E58EF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0" y="1659362"/>
            <a:ext cx="7269478" cy="1257299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p(\boldsymbol{Z} \mid \boldsymbol{W}, \boldsymbol{\alpha}, \boldsymbol{\beta}) &amp; \propto p(\boldsymbol{Z}, \boldsymbol{W} \mid \boldsymbol{\alpha}, \boldsymbol{\beta}) = p(\boldsymbol{W} \mid \boldsymbol{Z},  \boldsymbol{\beta}) \cdot p(\boldsymbol{Z}  \mid \boldsymbol{\alpha})&#10;\end{align*}&#10;&#10;\end{document}" title="IguanaTex Bitmap Display">
            <a:extLst>
              <a:ext uri="{FF2B5EF4-FFF2-40B4-BE49-F238E27FC236}">
                <a16:creationId xmlns:a16="http://schemas.microsoft.com/office/drawing/2014/main" id="{491581CB-16E0-3217-143E-E8375E299C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0" y="3807242"/>
            <a:ext cx="5806443" cy="228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6855DC-EC08-4B02-AF23-787E46C26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521" y="3627885"/>
            <a:ext cx="2490989" cy="2220228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align*}&#10;p(\boldsymbol{W} \mid \boldsymbol{Z},  \boldsymbol{\beta}) &amp; = \int p(\boldsymbol{W} \mid \boldsymbol{Z}, \boldsymbol{\Phi}) \; p(\boldsymbol{\Phi} \mid \boldsymbol{\beta}) \; \mathrm{d} \boldsymbol{\Phi} \\&#10;p(\boldsymbol{Z} \mid \boldsymbol{\alpha}) &amp; = \int p(\boldsymbol{Z} \mid \boldsymbol{\Theta}) \quad \quad p(\boldsymbol{\Theta} \mid \boldsymbol{\alpha}) \; \mathrm{d} \boldsymbol{\Theta}&#10;\end{align*}&#10;&#10;\end{document}" title="IguanaTex Bitmap Display">
            <a:extLst>
              <a:ext uri="{FF2B5EF4-FFF2-40B4-BE49-F238E27FC236}">
                <a16:creationId xmlns:a16="http://schemas.microsoft.com/office/drawing/2014/main" id="{85AC8EB5-976E-7912-C3C8-44369530B8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96" y="4644362"/>
            <a:ext cx="4366261" cy="1097278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9244987-8CE2-4981-8F7E-076F975585CF}"/>
              </a:ext>
            </a:extLst>
          </p:cNvPr>
          <p:cNvSpPr/>
          <p:nvPr/>
        </p:nvSpPr>
        <p:spPr>
          <a:xfrm>
            <a:off x="4668519" y="4602535"/>
            <a:ext cx="876069" cy="1187652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AC6DAC7-5514-4DC9-BE0D-E1E5A16F1B56}"/>
              </a:ext>
            </a:extLst>
          </p:cNvPr>
          <p:cNvSpPr/>
          <p:nvPr/>
        </p:nvSpPr>
        <p:spPr>
          <a:xfrm>
            <a:off x="3309395" y="4602536"/>
            <a:ext cx="1288005" cy="1187652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内容占位符 2 1">
            <a:extLst>
              <a:ext uri="{FF2B5EF4-FFF2-40B4-BE49-F238E27FC236}">
                <a16:creationId xmlns:a16="http://schemas.microsoft.com/office/drawing/2014/main" id="{F3CC0BC7-93BF-48B5-9304-97510156DA8E}"/>
              </a:ext>
            </a:extLst>
          </p:cNvPr>
          <p:cNvSpPr txBox="1">
            <a:spLocks/>
          </p:cNvSpPr>
          <p:nvPr/>
        </p:nvSpPr>
        <p:spPr>
          <a:xfrm>
            <a:off x="4668519" y="5947478"/>
            <a:ext cx="1050637" cy="425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</a:p>
        </p:txBody>
      </p:sp>
      <p:sp>
        <p:nvSpPr>
          <p:cNvPr id="42" name="内容占位符 2 2">
            <a:extLst>
              <a:ext uri="{FF2B5EF4-FFF2-40B4-BE49-F238E27FC236}">
                <a16:creationId xmlns:a16="http://schemas.microsoft.com/office/drawing/2014/main" id="{174BA89E-B642-46D4-A153-B2BDC9FE34EA}"/>
              </a:ext>
            </a:extLst>
          </p:cNvPr>
          <p:cNvSpPr txBox="1">
            <a:spLocks/>
          </p:cNvSpPr>
          <p:nvPr/>
        </p:nvSpPr>
        <p:spPr>
          <a:xfrm>
            <a:off x="3390568" y="5947479"/>
            <a:ext cx="1169322" cy="425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Multinomial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16A0F-AF96-4EB8-911F-F11A9DF8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9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Collapsed Gibbs Sampling for LDA (2)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1"/>
                <a:ext cx="9253756" cy="30638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𝑘𝑣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number of times that word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been observed with topic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𝑘𝑣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zh-CN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𝕀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𝑚𝑛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zh-CN" alt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𝕀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𝑚𝑛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1"/>
                <a:ext cx="9253756" cy="3063872"/>
              </a:xfrm>
              <a:blipFill>
                <a:blip r:embed="rId8"/>
                <a:stretch>
                  <a:fillRect l="-593" t="-2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p(\boldsymbol{W} \mid \boldsymbol{Z},  \boldsymbol{\beta}) &amp; = \int p(\boldsymbol{W} \mid \boldsymbol{Z}, \boldsymbol{\Phi}) \; p(\boldsymbol{\Phi} \mid \boldsymbol{\beta}) \; \mathrm{d} \boldsymbol{\Phi} \\&#10;p(\boldsymbol{Z} \mid \boldsymbol{\alpha}) &amp; = \int p(\boldsymbol{Z} \mid \boldsymbol{\Theta}) \quad \quad p(\boldsymbol{\Theta} \mid \boldsymbol{\alpha}) \; \mathrm{d} \boldsymbol{\Theta}&#10;\end{align*}&#10;&#10;\end{document}" title="IguanaTex Bitmap Display">
            <a:extLst>
              <a:ext uri="{FF2B5EF4-FFF2-40B4-BE49-F238E27FC236}">
                <a16:creationId xmlns:a16="http://schemas.microsoft.com/office/drawing/2014/main" id="{4ED0F9D0-2A1F-6656-7328-2725F36684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63" y="1417358"/>
            <a:ext cx="4366261" cy="1097278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4C4800A-7CCA-4EF0-BA02-47E2862385CC}"/>
              </a:ext>
            </a:extLst>
          </p:cNvPr>
          <p:cNvSpPr/>
          <p:nvPr/>
        </p:nvSpPr>
        <p:spPr>
          <a:xfrm>
            <a:off x="4880186" y="1375531"/>
            <a:ext cx="876069" cy="1187652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2E57181-2ADA-4239-8707-9C3B1C29F2C7}"/>
              </a:ext>
            </a:extLst>
          </p:cNvPr>
          <p:cNvSpPr/>
          <p:nvPr/>
        </p:nvSpPr>
        <p:spPr>
          <a:xfrm>
            <a:off x="3521062" y="1375532"/>
            <a:ext cx="1288005" cy="1187652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 1">
            <a:extLst>
              <a:ext uri="{FF2B5EF4-FFF2-40B4-BE49-F238E27FC236}">
                <a16:creationId xmlns:a16="http://schemas.microsoft.com/office/drawing/2014/main" id="{A07B2AAD-2358-42FE-A670-454F02ED592B}"/>
              </a:ext>
            </a:extLst>
          </p:cNvPr>
          <p:cNvSpPr txBox="1">
            <a:spLocks/>
          </p:cNvSpPr>
          <p:nvPr/>
        </p:nvSpPr>
        <p:spPr>
          <a:xfrm>
            <a:off x="4880186" y="2720474"/>
            <a:ext cx="1050637" cy="425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</a:p>
        </p:txBody>
      </p:sp>
      <p:sp>
        <p:nvSpPr>
          <p:cNvPr id="11" name="内容占位符 2 2">
            <a:extLst>
              <a:ext uri="{FF2B5EF4-FFF2-40B4-BE49-F238E27FC236}">
                <a16:creationId xmlns:a16="http://schemas.microsoft.com/office/drawing/2014/main" id="{08A55A67-7694-4F00-B8AF-82EDA6E390DD}"/>
              </a:ext>
            </a:extLst>
          </p:cNvPr>
          <p:cNvSpPr txBox="1">
            <a:spLocks/>
          </p:cNvSpPr>
          <p:nvPr/>
        </p:nvSpPr>
        <p:spPr>
          <a:xfrm>
            <a:off x="3602235" y="2720475"/>
            <a:ext cx="1169322" cy="425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Multinomial</a:t>
            </a:r>
          </a:p>
        </p:txBody>
      </p:sp>
      <p:pic>
        <p:nvPicPr>
          <p:cNvPr id="13" name="图片 12" descr="\documentclass{article}&#10;\usepackage{amsmath}&#10;\usepackage{amsfonts}&#10;\usepackage{amssymb}&#10;\usepackage{xcolor}&#10;\usepackage{setspace}&#10;\pagestyle{empty}&#10;\begin{document}&#10;&#10;\begin{spacing}{1.25}&#10;$\boldsymbol{\varphi}_{k} \sim \operatorname{Dir}(\cdot \mid \boldsymbol{\beta})$&#10;&#10;$\boldsymbol{\theta}_{m} \sim \operatorname{Dir}(\cdot \mid \boldsymbol{\alpha})$&#10;&#10;$ z_{m n} \sim \operatorname{Mult} \left(\cdot \mid \boldsymbol{\theta}_{m},1 \right)$ &#10;&#10;$w_{m n} \sim \operatorname{Mult}\left(\cdot \mid \boldsymbol{\varphi}_{z_{mn}}, 1\right)$&#10;\end{spacing}&#10;&#10;\end{document}" title="IguanaTex Bitmap Display">
            <a:extLst>
              <a:ext uri="{FF2B5EF4-FFF2-40B4-BE49-F238E27FC236}">
                <a16:creationId xmlns:a16="http://schemas.microsoft.com/office/drawing/2014/main" id="{837A54EB-0134-CA8F-CDD6-E364548D9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27" y="1331642"/>
            <a:ext cx="2446020" cy="1280160"/>
          </a:xfrm>
          <a:prstGeom prst="rect">
            <a:avLst/>
          </a:prstGeom>
        </p:spPr>
      </p:pic>
      <p:pic>
        <p:nvPicPr>
          <p:cNvPr id="16" name="图片 15" descr="\documentclass{article}&#10;\usepackage{amsmath}&#10;\usepackage{amsfonts}&#10;\usepackage{amssymb}&#10;\usepackage{xcolor}&#10;\usepackage{setspace}&#10;\pagestyle{empty}&#10;\begin{document}&#10;&#10;\begin{align*}&#10;&amp; p(\boldsymbol{W} \mid \boldsymbol{Z}, \boldsymbol{\Phi}) = \prod_{k=1}^{K} \prod_{v=1}^{|V|} \varphi_{k v}^{n_{k v}}, \qquad p(\boldsymbol{\Phi} \mid \boldsymbol{\beta}) = \prod_{k=1}^K \bigg[ \frac{1}{\Delta(\boldsymbol{\beta})} \prod_{v=1}^{|V|} \varphi_{kv}^{\beta_v - 1}  \bigg] &#10;\end{align*}&#10;&#10;\end{document}" title="IguanaTex Bitmap Display">
            <a:extLst>
              <a:ext uri="{FF2B5EF4-FFF2-40B4-BE49-F238E27FC236}">
                <a16:creationId xmlns:a16="http://schemas.microsoft.com/office/drawing/2014/main" id="{2DD59CEF-5EAA-454B-8E95-72E9633CA3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38" y="4525373"/>
            <a:ext cx="6583681" cy="708658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usepackage{amssymb}&#10;\usepackage{xcolor}&#10;\pagestyle{empty}&#10;\begin{document}&#10;&#10;\begin{align*}&#10;\Delta(\boldsymbol{\beta}) = \int_{\sum_v p_v = 1} \mathrm{d} \boldsymbol{p}  \prod_v p_v^{\beta_v - 1} &#10;\end{align*}&#10;&#10;\end{document}" title="IguanaTex Bitmap Display">
            <a:extLst>
              <a:ext uri="{FF2B5EF4-FFF2-40B4-BE49-F238E27FC236}">
                <a16:creationId xmlns:a16="http://schemas.microsoft.com/office/drawing/2014/main" id="{3566A0C7-E615-18EF-60E1-C029C7C44A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841" y="4591804"/>
            <a:ext cx="2903220" cy="5715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图片 17" descr="\documentclass{article}&#10;\usepackage{amsmath}&#10;\usepackage{amsfonts}&#10;\usepackage{amssymb}&#10;\usepackage{xcolor}&#10;\usepackage{setspace}&#10;\pagestyle{empty}&#10;\begin{document}&#10;&#10;\begin{align*}&#10;\Rightarrow \quad &amp; p(\boldsymbol{W} \mid \boldsymbol{Z}, \boldsymbol{\beta}) = \int \prod_{k=1}^{K} \frac{1}{\Delta(\boldsymbol{\beta})} \prod_{v=1}^{|V|} \varphi_{k v}^{n_{k v}+\beta_{v}-1} \mathrm{d} \boldsymbol{\Phi} = \prod_{k=1}^{K} \frac{\Delta(\boldsymbol{n}_k + \boldsymbol{\beta})} {\Delta(\boldsymbol{\beta})} &#10;\end{align*}&#10;&#10;\end{document}" title="IguanaTex Bitmap Display">
            <a:extLst>
              <a:ext uri="{FF2B5EF4-FFF2-40B4-BE49-F238E27FC236}">
                <a16:creationId xmlns:a16="http://schemas.microsoft.com/office/drawing/2014/main" id="{5553D5BE-34D1-F54D-5185-6E9D84E3371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39" y="5539386"/>
            <a:ext cx="6720839" cy="70865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070208-9D60-41F6-877A-B286CCF0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2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Collapsed Gibbs Sampling for LDA (3)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1"/>
                <a:ext cx="9429925" cy="30638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Similarly,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number of times that topic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been observed in document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𝑚𝑘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𝕀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𝑚𝑛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1"/>
                <a:ext cx="9429925" cy="3063872"/>
              </a:xfrm>
              <a:blipFill>
                <a:blip r:embed="rId7"/>
                <a:stretch>
                  <a:fillRect l="-582" t="-2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p(\boldsymbol{W} \mid \boldsymbol{Z},  \boldsymbol{\beta}) &amp; = \int p(\boldsymbol{W} \mid \boldsymbol{Z}, \boldsymbol{\Phi}) \; p(\boldsymbol{\Phi} \mid \boldsymbol{\beta}) \; \mathrm{d} \boldsymbol{\Phi} \\&#10;p(\boldsymbol{Z} \mid \boldsymbol{\alpha}) &amp; = \int p(\boldsymbol{Z} \mid \boldsymbol{\Theta}) \quad \quad p(\boldsymbol{\Theta} \mid \boldsymbol{\alpha}) \; \mathrm{d} \boldsymbol{\Theta}&#10;\end{align*}&#10;&#10;\end{document}" title="IguanaTex Bitmap Display">
            <a:extLst>
              <a:ext uri="{FF2B5EF4-FFF2-40B4-BE49-F238E27FC236}">
                <a16:creationId xmlns:a16="http://schemas.microsoft.com/office/drawing/2014/main" id="{B132DDF0-525E-90B1-EE18-CA24FB3417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63" y="1417358"/>
            <a:ext cx="4366261" cy="1097278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4C4800A-7CCA-4EF0-BA02-47E2862385CC}"/>
              </a:ext>
            </a:extLst>
          </p:cNvPr>
          <p:cNvSpPr/>
          <p:nvPr/>
        </p:nvSpPr>
        <p:spPr>
          <a:xfrm>
            <a:off x="4880186" y="1375531"/>
            <a:ext cx="876069" cy="1187652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2E57181-2ADA-4239-8707-9C3B1C29F2C7}"/>
              </a:ext>
            </a:extLst>
          </p:cNvPr>
          <p:cNvSpPr/>
          <p:nvPr/>
        </p:nvSpPr>
        <p:spPr>
          <a:xfrm>
            <a:off x="3521062" y="1375532"/>
            <a:ext cx="1288005" cy="1187652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 1">
            <a:extLst>
              <a:ext uri="{FF2B5EF4-FFF2-40B4-BE49-F238E27FC236}">
                <a16:creationId xmlns:a16="http://schemas.microsoft.com/office/drawing/2014/main" id="{A07B2AAD-2358-42FE-A670-454F02ED592B}"/>
              </a:ext>
            </a:extLst>
          </p:cNvPr>
          <p:cNvSpPr txBox="1">
            <a:spLocks/>
          </p:cNvSpPr>
          <p:nvPr/>
        </p:nvSpPr>
        <p:spPr>
          <a:xfrm>
            <a:off x="4880186" y="2720474"/>
            <a:ext cx="1050637" cy="425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Dirichlet</a:t>
            </a:r>
          </a:p>
        </p:txBody>
      </p:sp>
      <p:sp>
        <p:nvSpPr>
          <p:cNvPr id="11" name="内容占位符 2 2">
            <a:extLst>
              <a:ext uri="{FF2B5EF4-FFF2-40B4-BE49-F238E27FC236}">
                <a16:creationId xmlns:a16="http://schemas.microsoft.com/office/drawing/2014/main" id="{08A55A67-7694-4F00-B8AF-82EDA6E390DD}"/>
              </a:ext>
            </a:extLst>
          </p:cNvPr>
          <p:cNvSpPr txBox="1">
            <a:spLocks/>
          </p:cNvSpPr>
          <p:nvPr/>
        </p:nvSpPr>
        <p:spPr>
          <a:xfrm>
            <a:off x="3602235" y="2720475"/>
            <a:ext cx="1169322" cy="425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Multinomial</a:t>
            </a:r>
          </a:p>
        </p:txBody>
      </p:sp>
      <p:pic>
        <p:nvPicPr>
          <p:cNvPr id="13" name="图片 12" descr="\documentclass{article}&#10;\usepackage{amsmath}&#10;\usepackage{amsfonts}&#10;\usepackage{amssymb}&#10;\usepackage{xcolor}&#10;\usepackage{setspace}&#10;\pagestyle{empty}&#10;\begin{document}&#10;&#10;\begin{spacing}{1.25}&#10;$\boldsymbol{\varphi}_{k} \sim \operatorname{Dir}(\cdot \mid \boldsymbol{\beta})$&#10;&#10;$\boldsymbol{\theta}_{m} \sim \operatorname{Dir}(\cdot \mid \boldsymbol{\alpha})$&#10;&#10;$ z_{m n} \sim \operatorname{Mult} \left(\cdot \mid \boldsymbol{\theta}_{m},1 \right)$ &#10;&#10;$w_{m n} \sim \operatorname{Mult}\left(\cdot \mid \boldsymbol{\varphi}_{z_{mn}}, 1\right)$&#10;\end{spacing}&#10;&#10;\end{document}" title="IguanaTex Bitmap Display">
            <a:extLst>
              <a:ext uri="{FF2B5EF4-FFF2-40B4-BE49-F238E27FC236}">
                <a16:creationId xmlns:a16="http://schemas.microsoft.com/office/drawing/2014/main" id="{2E7DB690-7C72-3A1C-9254-BD52443F4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27" y="1331642"/>
            <a:ext cx="2446020" cy="1280160"/>
          </a:xfrm>
          <a:prstGeom prst="rect">
            <a:avLst/>
          </a:prstGeom>
        </p:spPr>
      </p:pic>
      <p:pic>
        <p:nvPicPr>
          <p:cNvPr id="18" name="图片 17" descr="\documentclass{article}&#10;\usepackage{amsmath}&#10;\usepackage{amsfonts}&#10;\usepackage{amssymb}&#10;\usepackage{xcolor}&#10;\usepackage{setspace}&#10;\pagestyle{empty}&#10;\begin{document}&#10;&#10;\begin{align*}&#10;&amp; p(\boldsymbol{Z} \mid \boldsymbol{\Theta}) = \prod_{m=1}^{M} \prod_{k=1}^{K} \theta_{mk}^{\tilde{n}_{mk}}, \qquad p(\boldsymbol{\Theta} \mid \boldsymbol{\alpha}) = \prod_{m=1}^M \bigg[ \frac{1}{\Delta(\boldsymbol{\alpha})} \prod_{k=1}^{K} \theta_{mk}^{\alpha_k - 1}  \bigg] &#10;\end{align*}&#10;&#10;\end{document}" title="IguanaTex Bitmap Display">
            <a:extLst>
              <a:ext uri="{FF2B5EF4-FFF2-40B4-BE49-F238E27FC236}">
                <a16:creationId xmlns:a16="http://schemas.microsoft.com/office/drawing/2014/main" id="{6A9FC9D1-67D5-F7BB-2005-0F0D13439C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38" y="4525373"/>
            <a:ext cx="6377943" cy="685799"/>
          </a:xfrm>
          <a:prstGeom prst="rect">
            <a:avLst/>
          </a:prstGeom>
        </p:spPr>
      </p:pic>
      <p:pic>
        <p:nvPicPr>
          <p:cNvPr id="22" name="图片 21" descr="\documentclass{article}&#10;\usepackage{amsmath}&#10;\usepackage{amsfonts}&#10;\usepackage{amssymb}&#10;\usepackage{xcolor}&#10;\pagestyle{empty}&#10;\begin{document}&#10;&#10;\begin{align*}&#10;\Delta(\boldsymbol{\alpha}) = \int_{\sum_k p_k = 1} \mathrm{d} \boldsymbol{p}  \prod_k p_k^{\alpha_k - 1} &#10;\end{align*}&#10;&#10;\end{document}" title="IguanaTex Bitmap Display">
            <a:extLst>
              <a:ext uri="{FF2B5EF4-FFF2-40B4-BE49-F238E27FC236}">
                <a16:creationId xmlns:a16="http://schemas.microsoft.com/office/drawing/2014/main" id="{61C54B24-2CA2-4A2B-05AC-31C53BA7C40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70" y="4567201"/>
            <a:ext cx="2948941" cy="5943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图片 19" descr="\documentclass{article}&#10;\usepackage{amsmath}&#10;\usepackage{amsfonts}&#10;\usepackage{amssymb}&#10;\usepackage{xcolor}&#10;\usepackage{setspace}&#10;\pagestyle{empty}&#10;\begin{document}&#10;&#10;\begin{align*}&#10;\Rightarrow \quad &amp; p(\boldsymbol{Z} \mid \boldsymbol{\alpha}) = \int \prod_{m=1}^{M} \frac{1}{\Delta(\boldsymbol{\alpha})} \prod_{k=1}^{K} \theta_{mk}^{\tilde{n}_{mk}+\alpha_{k}-1} \mathrm{d} \boldsymbol{\Theta} = \prod_{m=1}^{M} \frac{\Delta(\boldsymbol{\tilde{n}}_m + \boldsymbol{\alpha})} {\Delta(\boldsymbol{\alpha})} &#10;\end{align*}&#10;&#10;\end{document}" title="IguanaTex Bitmap Display">
            <a:extLst>
              <a:ext uri="{FF2B5EF4-FFF2-40B4-BE49-F238E27FC236}">
                <a16:creationId xmlns:a16="http://schemas.microsoft.com/office/drawing/2014/main" id="{9230FD34-4A83-8B17-7209-2876182BD0A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40" y="5539386"/>
            <a:ext cx="6606536" cy="685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30A407-232D-49D9-B6F2-42AFBBD1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Collapsed Gibbs Sampling for LDA (4)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1469"/>
                <a:ext cx="8356134" cy="53414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 the two terms: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Based on this expression, we can derive the full conditional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Gibbs sampling.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a single index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denote word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𝑘𝑣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𝑚𝑘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denote the corresponding counts of the corpus excluding word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E.g., 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lvl="2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𝑘𝑣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𝑚𝑘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1469"/>
                <a:ext cx="8356134" cy="5341404"/>
              </a:xfrm>
              <a:blipFill>
                <a:blip r:embed="rId4"/>
                <a:stretch>
                  <a:fillRect l="-657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p(\boldsymbol{Z} \mid \boldsymbol{W}, \boldsymbol{\alpha}, \boldsymbol{\beta}) &amp; \propto p(\boldsymbol{W} \mid \boldsymbol{Z},  \boldsymbol{\beta}) \cdot p(\boldsymbol{Z}  \mid \boldsymbol{\alpha}) \\&#10;&amp; = \prod_{k=1}^{K} \frac{\Delta(\boldsymbol{n}_k + \boldsymbol{\beta})} {\Delta(\boldsymbol{\beta})} \cdot \prod_{m=1}^{M} \frac{\Delta(\boldsymbol{\tilde{n}}_m + \boldsymbol{\alpha})} {\Delta(\boldsymbol{\alpha})}&#10;\end{align*}&#10;&#10;\end{document}" title="IguanaTex Bitmap Display">
            <a:extLst>
              <a:ext uri="{FF2B5EF4-FFF2-40B4-BE49-F238E27FC236}">
                <a16:creationId xmlns:a16="http://schemas.microsoft.com/office/drawing/2014/main" id="{F8484A96-B639-EFDE-F325-D13226FE68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61" y="1811767"/>
            <a:ext cx="5097782" cy="1051557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spacing}{1.5}&#10;\begin{align*}&#10;\boldsymbol{Z}, \boldsymbol{W} \; &amp; \Rightarrow \; n_{kv} \\&#10;\boldsymbol{Z} \; &amp; \Rightarrow \; \tilde{n}_{mk}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4E147882-8CDF-0E18-B48B-80D4FFFE53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78" y="1957670"/>
            <a:ext cx="1600200" cy="762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4F0618-0AE8-4BFA-AC56-848A1024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57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51468"/>
            <a:ext cx="7594600" cy="534140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Suppose you’re given a massive number of documents and asked to do</a:t>
            </a:r>
          </a:p>
          <a:p>
            <a:pPr>
              <a:lnSpc>
                <a:spcPct val="110000"/>
              </a:lnSpc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Organize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the documents into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thematic categories</a:t>
            </a:r>
          </a:p>
          <a:p>
            <a:pPr>
              <a:lnSpc>
                <a:spcPct val="110000"/>
              </a:lnSpc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the evolution of those categories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over time</a:t>
            </a: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Enable a domain expert to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analyze and understand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content </a:t>
            </a: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between the categories </a:t>
            </a: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11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Humans cannot afford to deal with a huge number of text documents.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We need algorithms to deal with them…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977E36-B992-491D-B69E-91D19B43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21" y="3721503"/>
            <a:ext cx="2621747" cy="140078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B698EC-3F08-4D72-A4D4-7E234D73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2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Collapsed Gibbs Sampling for LDA (5)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7248"/>
                <a:ext cx="10654364" cy="42591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 the definition of the full conditionals: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definition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property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Γ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Γ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it is straightforward to obtain: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(Remind the normalization)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Now we have all essential elements to perform Gibbs sampling, which yields samples of hidden variables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7248"/>
                <a:ext cx="10654364" cy="4259102"/>
              </a:xfrm>
              <a:blipFill>
                <a:blip r:embed="rId7"/>
                <a:stretch>
                  <a:fillRect l="-596" r="-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 descr="\documentclass{article}&#10;\usepackage{amsmath}&#10;\usepackage{amsfonts}&#10;\usepackage{amssymb}&#10;\usepackage{xcolor}&#10;\usepackage{setspace}&#10;\pagestyle{empty}&#10;\begin{document}&#10;&#10;\begin{align*}&#10;p( z_i \mid \boldsymbol{Z}_{-i}, \boldsymbol{W}, \boldsymbol{\alpha}, \boldsymbol{\beta}) &amp; = \frac{ p( \boldsymbol{Z} \mid  \boldsymbol{W}, \boldsymbol{\alpha}, \boldsymbol{\beta}) }{ p( \boldsymbol{Z}_{-i} \mid \boldsymbol{W}, \boldsymbol{\alpha}, \boldsymbol{\beta}) } &#10;\end{align*}&#10;&#10;\end{document}" title="IguanaTex Bitmap Display">
            <a:extLst>
              <a:ext uri="{FF2B5EF4-FFF2-40B4-BE49-F238E27FC236}">
                <a16:creationId xmlns:a16="http://schemas.microsoft.com/office/drawing/2014/main" id="{DE688E00-EFE6-E782-DC03-B09830E09A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77" y="2693736"/>
            <a:ext cx="4046219" cy="54864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pagestyle{empty}&#10;\begin{document}&#10;&#10;\begin{align*}&#10;\Delta(\boldsymbol{\alpha}) &amp; = \frac{\prod_{k=1}^{K} \Gamma(\alpha_k) }{\Gamma\big( \sum_{k=1}^K \alpha_k \big)} &#10;\end{align*}&#10;&#10;\end{document}" title="IguanaTex Bitmap Display">
            <a:extLst>
              <a:ext uri="{FF2B5EF4-FFF2-40B4-BE49-F238E27FC236}">
                <a16:creationId xmlns:a16="http://schemas.microsoft.com/office/drawing/2014/main" id="{58797481-AACD-7DD3-A2F4-2D43CBCF6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15" y="1300701"/>
            <a:ext cx="2125982" cy="6629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\begin{align*}&#10;p(\boldsymbol{Z} \mid \boldsymbol{W}, \boldsymbol{\alpha}, \boldsymbol{\beta}) &amp; \propto \prod_{k=1}^{K} \frac{\Delta(\boldsymbol{n}_k + \boldsymbol{\beta})} {\Delta(\boldsymbol{\beta})} \cdot \prod_{m=1}^{M} \frac{\Delta(\boldsymbol{\tilde{n}}_m + \boldsymbol{\alpha})} {\Delta(\boldsymbol{\alpha})}&#10;\end{align*}&#10;&#10;\end{document}" title="IguanaTex Bitmap Display">
            <a:extLst>
              <a:ext uri="{FF2B5EF4-FFF2-40B4-BE49-F238E27FC236}">
                <a16:creationId xmlns:a16="http://schemas.microsoft.com/office/drawing/2014/main" id="{8BF3C669-14D5-8554-6AFD-42032F24D2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77" y="1289730"/>
            <a:ext cx="5097782" cy="685799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usepackage{amssymb}&#10;\usepackage{xcolor}&#10;\usepackage{setspace}&#10;\pagestyle{empty}&#10;\begin{document}&#10;&#10;\begin{align*}&#10;p( z_i = k \mid \boldsymbol{Z}_{-i}, \boldsymbol{W}, \boldsymbol{\alpha}, \boldsymbol{\beta}) &amp; \propto \frac{n_{k v}^{- i}+\beta_{v}}{\sum_{v^{\prime}}\left(n_{k v^{\prime}}^{- i}+\beta_{v^{\prime}}\right)} \cdot \frac{\tilde{n}_{m k}^{- i}+\alpha_{k}}{\sum_{k^{\prime}}\left(\tilde{n}_{m k^{\prime}}^{- i}+\alpha_{k^{\prime}}\right)}, \quad \text{with} \;\;  w_i = w_{mn} = v.&#10;\end{align*}&#10;&#10;\end{document}" title="IguanaTex Bitmap Display">
            <a:extLst>
              <a:ext uri="{FF2B5EF4-FFF2-40B4-BE49-F238E27FC236}">
                <a16:creationId xmlns:a16="http://schemas.microsoft.com/office/drawing/2014/main" id="{4F39DE9A-AF8B-37B5-015A-768DB33AB4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79" y="4178483"/>
            <a:ext cx="8732520" cy="6172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30BB6D-6C73-4D58-AA5D-151F9B296329}"/>
              </a:ext>
            </a:extLst>
          </p:cNvPr>
          <p:cNvSpPr txBox="1"/>
          <p:nvPr/>
        </p:nvSpPr>
        <p:spPr>
          <a:xfrm>
            <a:off x="10612414" y="419739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</a:rPr>
              <a:t>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AE4196-B111-4C5B-8C8B-25579532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3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Collapsed Gibbs Sampling for LDA (6)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10092267" cy="53414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also use the obtained samples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infer the multinomial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working with the posteriors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𝒁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not difficult, using the Dirichlet-multinomial conjugacy: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Estimation by matching moment: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10092267" cy="5341404"/>
              </a:xfrm>
              <a:blipFill>
                <a:blip r:embed="rId5"/>
                <a:stretch>
                  <a:fillRect l="-544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spacing}{1.25}&#10;\begin{align*}&#10;&amp; p(\boldsymbol{\varphi}_k \mid \boldsymbol{\beta}, \boldsymbol{W}, \boldsymbol{Z}) = \text{Dir}(\boldsymbol{\varphi}_k \mid \boldsymbol{\beta} + \boldsymbol{n}_k) \\&#10;&amp; p(\boldsymbol{\theta}_m \mid \boldsymbol{\alpha}, \boldsymbol{Z})  = \text{Dir}(\boldsymbol{\theta}_m \mid \boldsymbol{\alpha} + \boldsymbol{\tilde{n}}_m)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992E9659-81FF-3A01-5ADE-1EB0ABFAF8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243" y="2569364"/>
            <a:ext cx="3987796" cy="711201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amssymb}&#10;\usepackage{xcolor}&#10;\usepackage{setspace}&#10;\pagestyle{empty}&#10;\begin{document}&#10;&#10;\begin{spacing}{2}&#10;\begin{align*}&#10;\text{Dir}(\boldsymbol{p} \mid \boldsymbol{\alpha}) &amp; = \frac{1}{\Delta(\boldsymbol{\alpha})} \prod_{k=1}^{K} p_k^{\alpha_k - 1} \\&#10;\mathbb{E}(p_k) &amp; = \frac{\alpha_k}{ \sum_{j=1}^K \alpha_j }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720B42A1-3DDD-20BA-AC84-40A1AE442F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28" y="4112987"/>
            <a:ext cx="2857500" cy="14630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spacing}{2.25}&#10;\begin{align*}&#10;\hat{\varphi}_{k v} &amp; = \mathbb{E} \left( \varphi_{k v}\right) = \frac{n_{k v}+\beta_{v}}{\sum_{v^{\prime}}\left( n_{k v^{\prime}} +\beta_{v^{\prime}}\right) } \\&#10;\hat{\theta}_{m k} &amp; = \mathbb{E} \left( \theta_{m k}\right) = \frac{\tilde{n}_{m k}+\alpha_{k}}{\sum_{k^{\prime}}\left( \tilde{n}_{m k^{\prime}} +\alpha_{k^{\prime}}\right) }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237B871B-314C-2FBC-A66A-8C24B3E140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68" y="4144071"/>
            <a:ext cx="3835401" cy="14478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175EE2-081A-46C0-958E-121F73781F41}"/>
              </a:ext>
            </a:extLst>
          </p:cNvPr>
          <p:cNvSpPr txBox="1"/>
          <p:nvPr/>
        </p:nvSpPr>
        <p:spPr>
          <a:xfrm>
            <a:off x="5945934" y="418101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</a:rPr>
              <a:t>②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FD3255-977C-442F-8545-976EC5445F0E}"/>
              </a:ext>
            </a:extLst>
          </p:cNvPr>
          <p:cNvSpPr txBox="1"/>
          <p:nvPr/>
        </p:nvSpPr>
        <p:spPr>
          <a:xfrm>
            <a:off x="5945934" y="495666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</a:rPr>
              <a:t>③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92ABB9-6211-4ECF-ACC1-E2312FB3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96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Collapsed Gibbs Sampling for LDA (7)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CAFD59-1126-46BD-A652-582F2504F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170" y="1353598"/>
            <a:ext cx="6672386" cy="48185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1BC1D6-FE8A-496B-9E82-CEC0E5C7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53598"/>
            <a:ext cx="4048416" cy="2726206"/>
          </a:xfrm>
          <a:prstGeom prst="rect">
            <a:avLst/>
          </a:prstGeom>
        </p:spPr>
      </p:pic>
      <p:sp>
        <p:nvSpPr>
          <p:cNvPr id="12" name="内容占位符 2 3 4">
            <a:extLst>
              <a:ext uri="{FF2B5EF4-FFF2-40B4-BE49-F238E27FC236}">
                <a16:creationId xmlns:a16="http://schemas.microsoft.com/office/drawing/2014/main" id="{047F683A-DEAF-418F-96BB-22C36CFA053D}"/>
              </a:ext>
            </a:extLst>
          </p:cNvPr>
          <p:cNvSpPr txBox="1">
            <a:spLocks/>
          </p:cNvSpPr>
          <p:nvPr/>
        </p:nvSpPr>
        <p:spPr>
          <a:xfrm>
            <a:off x="1338408" y="4488358"/>
            <a:ext cx="3048000" cy="168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[“Parameter estimation for text analysis”, Technical Note by Gregor Heinrich]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(The notations are slightly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from ours.)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968AB7-F6C2-4A68-AC9B-8C2E895C7D9A}"/>
              </a:ext>
            </a:extLst>
          </p:cNvPr>
          <p:cNvSpPr txBox="1"/>
          <p:nvPr/>
        </p:nvSpPr>
        <p:spPr>
          <a:xfrm>
            <a:off x="8798237" y="300362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CCAC95-CA39-4FC6-9374-39EF79B24490}"/>
              </a:ext>
            </a:extLst>
          </p:cNvPr>
          <p:cNvSpPr txBox="1"/>
          <p:nvPr/>
        </p:nvSpPr>
        <p:spPr>
          <a:xfrm>
            <a:off x="9216845" y="499836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②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E5AD39-0ED1-4173-849E-9969B15F3C82}"/>
              </a:ext>
            </a:extLst>
          </p:cNvPr>
          <p:cNvSpPr txBox="1"/>
          <p:nvPr/>
        </p:nvSpPr>
        <p:spPr>
          <a:xfrm>
            <a:off x="9216845" y="53544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③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42141D-D917-4681-AD74-2F4007DA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80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Practicality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332110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Dirichlet parameters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en-US" altLang="zh-CN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input parameters to the algorithm. They influence the behavior of LDA. Typically, symmetric Dirichlet priors are used.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Their values may be learnt through from data.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 heuristic values have been suggested.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 issues apply to the number of topics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Again, heuristics or learnt from data (e.g., by maximizing the evidence).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Non-parametric Bayesian methods.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Evaluation of LDA (unsupervised learning) can be tricky and “subjective”.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Perplexity: how well the model predicts some unseen text (in terms of occurrence probability).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Gibbs sampling is simple to implement, but can be slow.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Variational EM algorithm is a faster alternative.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332110" cy="5341405"/>
              </a:xfrm>
              <a:blipFill>
                <a:blip r:embed="rId2"/>
                <a:stretch>
                  <a:fillRect l="-413" t="-685" r="-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CC58E6-82F3-4F0B-A2F7-D30E995F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8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LDA – Applications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DD5581-C3C4-4D8B-9D0D-0B808F770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90" y="1181387"/>
            <a:ext cx="7924419" cy="4495226"/>
          </a:xfrm>
          <a:prstGeom prst="rect">
            <a:avLst/>
          </a:prstGeom>
        </p:spPr>
      </p:pic>
      <p:sp>
        <p:nvSpPr>
          <p:cNvPr id="8" name="内容占位符 2 3 4">
            <a:extLst>
              <a:ext uri="{FF2B5EF4-FFF2-40B4-BE49-F238E27FC236}">
                <a16:creationId xmlns:a16="http://schemas.microsoft.com/office/drawing/2014/main" id="{8EA6D798-DC82-4E75-B54F-508D0B72FCB8}"/>
              </a:ext>
            </a:extLst>
          </p:cNvPr>
          <p:cNvSpPr txBox="1">
            <a:spLocks/>
          </p:cNvSpPr>
          <p:nvPr/>
        </p:nvSpPr>
        <p:spPr>
          <a:xfrm>
            <a:off x="2133790" y="5852313"/>
            <a:ext cx="8263467" cy="72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[David M.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Blei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“Introduction to Probabilistic Topic Models”, 2011]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B82811-B77F-411A-BDAD-8D9D28C0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428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LDA – Applications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 3 4">
            <a:extLst>
              <a:ext uri="{FF2B5EF4-FFF2-40B4-BE49-F238E27FC236}">
                <a16:creationId xmlns:a16="http://schemas.microsoft.com/office/drawing/2014/main" id="{911026CB-1E0F-4308-93E7-ED71DBD567F4}"/>
              </a:ext>
            </a:extLst>
          </p:cNvPr>
          <p:cNvSpPr txBox="1">
            <a:spLocks/>
          </p:cNvSpPr>
          <p:nvPr/>
        </p:nvSpPr>
        <p:spPr>
          <a:xfrm>
            <a:off x="2133790" y="5852313"/>
            <a:ext cx="8263467" cy="72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[David M.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Blei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“Introduction to Probabilistic Topic Models”, 2011]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F8F202-66E3-47BB-9909-3BF7A7F0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90" y="1151468"/>
            <a:ext cx="6693181" cy="452932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E3DE2B-A739-4CA2-A8ED-2B52A649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21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LDA – Applications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E79927-C749-43AE-B605-6415E4BF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09" y="1126359"/>
            <a:ext cx="5274596" cy="4601110"/>
          </a:xfrm>
          <a:prstGeom prst="rect">
            <a:avLst/>
          </a:prstGeom>
        </p:spPr>
      </p:pic>
      <p:sp>
        <p:nvSpPr>
          <p:cNvPr id="9" name="内容占位符 2 3 4">
            <a:extLst>
              <a:ext uri="{FF2B5EF4-FFF2-40B4-BE49-F238E27FC236}">
                <a16:creationId xmlns:a16="http://schemas.microsoft.com/office/drawing/2014/main" id="{FAD119F0-39B2-4F9B-85E4-516BBCFC0F0B}"/>
              </a:ext>
            </a:extLst>
          </p:cNvPr>
          <p:cNvSpPr txBox="1">
            <a:spLocks/>
          </p:cNvSpPr>
          <p:nvPr/>
        </p:nvSpPr>
        <p:spPr>
          <a:xfrm>
            <a:off x="3075709" y="5760560"/>
            <a:ext cx="7321548" cy="72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Three topics in 100 years of “Vogue” fashion magazine.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http://dh.library.yale.edu/projects/vogue/topics/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0863A1-ED52-4CA4-91AF-3B3AEA0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586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LDA – Extensions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10515600" cy="5503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topic models learn dependencies between topics.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A1EC26-C7DD-4E38-8000-9E00BA84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54" y="1701801"/>
            <a:ext cx="7374468" cy="4242207"/>
          </a:xfrm>
          <a:prstGeom prst="rect">
            <a:avLst/>
          </a:prstGeom>
        </p:spPr>
      </p:pic>
      <p:sp>
        <p:nvSpPr>
          <p:cNvPr id="8" name="内容占位符 2 3 4">
            <a:extLst>
              <a:ext uri="{FF2B5EF4-FFF2-40B4-BE49-F238E27FC236}">
                <a16:creationId xmlns:a16="http://schemas.microsoft.com/office/drawing/2014/main" id="{AB8765F0-BDF4-47D0-9B42-09E2BC729E18}"/>
              </a:ext>
            </a:extLst>
          </p:cNvPr>
          <p:cNvSpPr txBox="1">
            <a:spLocks/>
          </p:cNvSpPr>
          <p:nvPr/>
        </p:nvSpPr>
        <p:spPr>
          <a:xfrm>
            <a:off x="3814054" y="6028668"/>
            <a:ext cx="8263467" cy="72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[David M.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Blei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and John D.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Laffert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“Correlated Topic Models”, 2005]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02CC8D-EEE4-493F-B9C9-3F48DAEA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99" y="2906155"/>
            <a:ext cx="2779877" cy="104569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1391B-EA33-4239-B0B3-CF78F3D5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394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LDA – Extensions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4874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Dynamical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evolution of topics over time</a:t>
            </a:r>
          </a:p>
        </p:txBody>
      </p:sp>
      <p:sp>
        <p:nvSpPr>
          <p:cNvPr id="6" name="内容占位符 2 3 4">
            <a:extLst>
              <a:ext uri="{FF2B5EF4-FFF2-40B4-BE49-F238E27FC236}">
                <a16:creationId xmlns:a16="http://schemas.microsoft.com/office/drawing/2014/main" id="{996D0D60-1A9D-4D6A-B425-FB7684140FB4}"/>
              </a:ext>
            </a:extLst>
          </p:cNvPr>
          <p:cNvSpPr txBox="1">
            <a:spLocks/>
          </p:cNvSpPr>
          <p:nvPr/>
        </p:nvSpPr>
        <p:spPr>
          <a:xfrm>
            <a:off x="3059084" y="5999792"/>
            <a:ext cx="8263467" cy="72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[David M.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Blei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and John D.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Laffert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“Dynamic Topic Models”, 2006]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E71499-21FD-4D42-8420-71F23E7A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084" y="1691479"/>
            <a:ext cx="8455141" cy="40150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BB84AA-2E0C-453C-A4C7-0B0102C0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2370019" cy="169516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668E9E-B651-4553-AC4B-0ABE8E97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879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Summary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52048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https://www.mathworks.com/help/textanalytics/ref/ldamodel.html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sklearn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zh-CN" sz="1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gensim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https://scikit-learn.org/stable/modules/generated/sklearn.decomposition.LatentDirichletAllocation.html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https://github.com/rare-technologies/gensim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(doc: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https://radimrehurek.com/gensim/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Also available in many other languages.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Summary of LDA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 topic model based on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bag-of-words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to summarize topics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Hierarchical Bayesian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factor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model (extending matrix factorization)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Enjoys simplifications due to properties of Dirichlet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Many applications, and serves as a building block for other models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9F67D3-1E38-40C1-B71C-6DAEB0A8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3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Topic Modeling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51468"/>
            <a:ext cx="7659847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Remind in collaborative filtering, matrix completion (factorization) yields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factors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movies/songs.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Similarly, we want a model of the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factors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making up a set of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a document serve the purpose.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Topics are what the article (document) mainly talks about.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Topics are reflected by the words (e.g., terminologies) used.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407311C-F83A-4C17-A47C-A2EC8355523E}"/>
              </a:ext>
            </a:extLst>
          </p:cNvPr>
          <p:cNvSpPr/>
          <p:nvPr/>
        </p:nvSpPr>
        <p:spPr>
          <a:xfrm>
            <a:off x="1368592" y="2123514"/>
            <a:ext cx="3919414" cy="1360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/>
          </a:p>
        </p:txBody>
      </p:sp>
      <p:pic>
        <p:nvPicPr>
          <p:cNvPr id="7" name="Picture 11 1">
            <a:extLst>
              <a:ext uri="{FF2B5EF4-FFF2-40B4-BE49-F238E27FC236}">
                <a16:creationId xmlns:a16="http://schemas.microsoft.com/office/drawing/2014/main" id="{60328542-3A18-444B-8B2A-07738955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97" y="1937810"/>
            <a:ext cx="2313709" cy="17318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6A0AE8-3E4D-42EE-8804-B1763B7E1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88"/>
          <a:stretch/>
        </p:blipFill>
        <p:spPr>
          <a:xfrm>
            <a:off x="8610600" y="3947595"/>
            <a:ext cx="2856185" cy="228159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29B3E3-9A32-4217-856A-7DB9FDB2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60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Topic Modeling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7"/>
            <a:ext cx="8336753" cy="343967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Analogous to collaborative filtering, we expect a latent factor model by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factorization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Represented as a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model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(useful to make things probabilistic):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4307ED-1F12-4CE0-80F4-CD3976136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316" y="2007931"/>
            <a:ext cx="5489296" cy="1538907"/>
          </a:xfrm>
          <a:prstGeom prst="rect">
            <a:avLst/>
          </a:prstGeom>
        </p:spPr>
      </p:pic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7C391404-4B58-4DD6-9C03-1C5BCE70CBB2}"/>
              </a:ext>
            </a:extLst>
          </p:cNvPr>
          <p:cNvGrpSpPr/>
          <p:nvPr/>
        </p:nvGrpSpPr>
        <p:grpSpPr>
          <a:xfrm>
            <a:off x="2349991" y="4403301"/>
            <a:ext cx="6001286" cy="2106932"/>
            <a:chOff x="2342108" y="4171693"/>
            <a:chExt cx="6001286" cy="2106932"/>
          </a:xfrm>
        </p:grpSpPr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B8D3635-8D3B-416E-9DC4-9B133279E422}"/>
                </a:ext>
              </a:extLst>
            </p:cNvPr>
            <p:cNvGrpSpPr/>
            <p:nvPr/>
          </p:nvGrpSpPr>
          <p:grpSpPr>
            <a:xfrm>
              <a:off x="2879999" y="4548123"/>
              <a:ext cx="917712" cy="1396475"/>
              <a:chOff x="4224829" y="4480111"/>
              <a:chExt cx="917712" cy="1396475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E28B5B4-4483-4899-8F37-295A4A66F491}"/>
                  </a:ext>
                </a:extLst>
              </p:cNvPr>
              <p:cNvSpPr/>
              <p:nvPr/>
            </p:nvSpPr>
            <p:spPr>
              <a:xfrm rot="10800000">
                <a:off x="4942644" y="5277456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6303D46E-B4B4-4503-A6DF-81666363D139}"/>
                  </a:ext>
                </a:extLst>
              </p:cNvPr>
              <p:cNvSpPr/>
              <p:nvPr/>
            </p:nvSpPr>
            <p:spPr>
              <a:xfrm rot="10800000">
                <a:off x="4942644" y="5676689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FAD06A9-5F21-4CCE-931D-EC92F2236609}"/>
                  </a:ext>
                </a:extLst>
              </p:cNvPr>
              <p:cNvSpPr/>
              <p:nvPr/>
            </p:nvSpPr>
            <p:spPr>
              <a:xfrm rot="10800000">
                <a:off x="4942644" y="4878784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B0C61668-3800-4D44-804B-712109AB6309}"/>
                  </a:ext>
                </a:extLst>
              </p:cNvPr>
              <p:cNvCxnSpPr>
                <a:cxnSpLocks/>
                <a:stCxn id="54" idx="6"/>
                <a:endCxn id="79" idx="2"/>
              </p:cNvCxnSpPr>
              <p:nvPr/>
            </p:nvCxnSpPr>
            <p:spPr>
              <a:xfrm flipH="1" flipV="1">
                <a:off x="4430396" y="5178628"/>
                <a:ext cx="512248" cy="5980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F3CF8C94-9A50-4A32-A360-4B16788B7544}"/>
                  </a:ext>
                </a:extLst>
              </p:cNvPr>
              <p:cNvCxnSpPr>
                <a:cxnSpLocks/>
                <a:stCxn id="53" idx="6"/>
                <a:endCxn id="79" idx="2"/>
              </p:cNvCxnSpPr>
              <p:nvPr/>
            </p:nvCxnSpPr>
            <p:spPr>
              <a:xfrm flipH="1" flipV="1">
                <a:off x="4430396" y="5178628"/>
                <a:ext cx="512248" cy="1987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64C4C192-8123-4EBC-BD38-39F822269536}"/>
                  </a:ext>
                </a:extLst>
              </p:cNvPr>
              <p:cNvCxnSpPr>
                <a:cxnSpLocks/>
                <a:stCxn id="55" idx="6"/>
                <a:endCxn id="79" idx="2"/>
              </p:cNvCxnSpPr>
              <p:nvPr/>
            </p:nvCxnSpPr>
            <p:spPr>
              <a:xfrm flipH="1">
                <a:off x="4430396" y="4978732"/>
                <a:ext cx="512248" cy="1998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57042DD4-C89F-413A-87EB-7BC23F3DF274}"/>
                  </a:ext>
                </a:extLst>
              </p:cNvPr>
              <p:cNvSpPr/>
              <p:nvPr/>
            </p:nvSpPr>
            <p:spPr>
              <a:xfrm rot="10800000">
                <a:off x="4942644" y="4480111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FE23728F-5075-4F0C-9CA1-90B7F85CF505}"/>
                  </a:ext>
                </a:extLst>
              </p:cNvPr>
              <p:cNvCxnSpPr>
                <a:cxnSpLocks/>
                <a:stCxn id="53" idx="6"/>
                <a:endCxn id="78" idx="2"/>
              </p:cNvCxnSpPr>
              <p:nvPr/>
            </p:nvCxnSpPr>
            <p:spPr>
              <a:xfrm flipH="1" flipV="1">
                <a:off x="4424727" y="4783369"/>
                <a:ext cx="517917" cy="5940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4B0BB7DC-B9FF-4213-BFDD-3872FA4912AB}"/>
                  </a:ext>
                </a:extLst>
              </p:cNvPr>
              <p:cNvCxnSpPr>
                <a:cxnSpLocks/>
                <a:stCxn id="59" idx="6"/>
                <a:endCxn id="78" idx="2"/>
              </p:cNvCxnSpPr>
              <p:nvPr/>
            </p:nvCxnSpPr>
            <p:spPr>
              <a:xfrm flipH="1">
                <a:off x="4424727" y="4580059"/>
                <a:ext cx="517917" cy="2033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8878103F-4579-4F8D-AFDA-C81FD24DA76C}"/>
                  </a:ext>
                </a:extLst>
              </p:cNvPr>
              <p:cNvCxnSpPr>
                <a:cxnSpLocks/>
                <a:stCxn id="55" idx="6"/>
                <a:endCxn id="78" idx="2"/>
              </p:cNvCxnSpPr>
              <p:nvPr/>
            </p:nvCxnSpPr>
            <p:spPr>
              <a:xfrm flipH="1" flipV="1">
                <a:off x="4424727" y="4783369"/>
                <a:ext cx="517917" cy="19536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FE67AE7-658E-4B5B-A1D1-BB9474A17A8C}"/>
                  </a:ext>
                </a:extLst>
              </p:cNvPr>
              <p:cNvSpPr/>
              <p:nvPr/>
            </p:nvSpPr>
            <p:spPr>
              <a:xfrm rot="10800000">
                <a:off x="4224830" y="4683421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52C09FC6-D0A9-4F20-866F-BE2AF73E4139}"/>
                  </a:ext>
                </a:extLst>
              </p:cNvPr>
              <p:cNvSpPr/>
              <p:nvPr/>
            </p:nvSpPr>
            <p:spPr>
              <a:xfrm rot="10800000">
                <a:off x="4230499" y="5078680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2235E042-2D2A-4464-ABCC-90770400B0D2}"/>
                  </a:ext>
                </a:extLst>
              </p:cNvPr>
              <p:cNvSpPr/>
              <p:nvPr/>
            </p:nvSpPr>
            <p:spPr>
              <a:xfrm rot="10800000">
                <a:off x="4224829" y="5472134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DC10412F-E2C6-4634-B04B-AAB121C2CB1C}"/>
                  </a:ext>
                </a:extLst>
              </p:cNvPr>
              <p:cNvCxnSpPr>
                <a:cxnSpLocks/>
                <a:stCxn id="54" idx="6"/>
                <a:endCxn id="95" idx="2"/>
              </p:cNvCxnSpPr>
              <p:nvPr/>
            </p:nvCxnSpPr>
            <p:spPr>
              <a:xfrm flipH="1" flipV="1">
                <a:off x="4424726" y="5572082"/>
                <a:ext cx="517918" cy="2045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663A3A7B-DCAD-4C51-BDFD-3D2360DE8E5B}"/>
                  </a:ext>
                </a:extLst>
              </p:cNvPr>
              <p:cNvCxnSpPr>
                <a:cxnSpLocks/>
                <a:stCxn id="53" idx="6"/>
                <a:endCxn id="95" idx="2"/>
              </p:cNvCxnSpPr>
              <p:nvPr/>
            </p:nvCxnSpPr>
            <p:spPr>
              <a:xfrm flipH="1">
                <a:off x="4424726" y="5377404"/>
                <a:ext cx="517918" cy="19467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E511284B-7961-4172-843B-92F9B471E514}"/>
                  </a:ext>
                </a:extLst>
              </p:cNvPr>
              <p:cNvCxnSpPr>
                <a:cxnSpLocks/>
                <a:stCxn id="55" idx="6"/>
                <a:endCxn id="95" idx="2"/>
              </p:cNvCxnSpPr>
              <p:nvPr/>
            </p:nvCxnSpPr>
            <p:spPr>
              <a:xfrm flipH="1">
                <a:off x="4424726" y="4978732"/>
                <a:ext cx="517918" cy="5933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AAF583D1-B5C0-4D99-A83E-38DAE24BAC98}"/>
                  </a:ext>
                </a:extLst>
              </p:cNvPr>
              <p:cNvCxnSpPr>
                <a:cxnSpLocks/>
                <a:stCxn id="59" idx="6"/>
                <a:endCxn id="95" idx="2"/>
              </p:cNvCxnSpPr>
              <p:nvPr/>
            </p:nvCxnSpPr>
            <p:spPr>
              <a:xfrm flipH="1">
                <a:off x="4424726" y="4580059"/>
                <a:ext cx="517918" cy="9920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76EC19F8-2795-4FB3-AFAA-9012F91D9B7C}"/>
                  </a:ext>
                </a:extLst>
              </p:cNvPr>
              <p:cNvCxnSpPr>
                <a:cxnSpLocks/>
                <a:stCxn id="54" idx="6"/>
                <a:endCxn id="78" idx="2"/>
              </p:cNvCxnSpPr>
              <p:nvPr/>
            </p:nvCxnSpPr>
            <p:spPr>
              <a:xfrm flipH="1" flipV="1">
                <a:off x="4424727" y="4783369"/>
                <a:ext cx="517917" cy="9932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6C81F7AC-7F0A-4DE3-9F1F-CF16A2EEBF33}"/>
                  </a:ext>
                </a:extLst>
              </p:cNvPr>
              <p:cNvCxnSpPr>
                <a:cxnSpLocks/>
                <a:stCxn id="59" idx="6"/>
                <a:endCxn id="79" idx="2"/>
              </p:cNvCxnSpPr>
              <p:nvPr/>
            </p:nvCxnSpPr>
            <p:spPr>
              <a:xfrm flipH="1">
                <a:off x="4430396" y="4580059"/>
                <a:ext cx="512248" cy="5985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CC67A59D-A0B8-4AFF-BF5D-C53563F10A3A}"/>
                </a:ext>
              </a:extLst>
            </p:cNvPr>
            <p:cNvGrpSpPr/>
            <p:nvPr/>
          </p:nvGrpSpPr>
          <p:grpSpPr>
            <a:xfrm>
              <a:off x="5830087" y="4581766"/>
              <a:ext cx="1674628" cy="1396475"/>
              <a:chOff x="6439688" y="4514033"/>
              <a:chExt cx="1674628" cy="1396475"/>
            </a:xfrm>
          </p:grpSpPr>
          <p:sp>
            <p:nvSpPr>
              <p:cNvPr id="8" name="Rectangle 15 1 2 1">
                <a:extLst>
                  <a:ext uri="{FF2B5EF4-FFF2-40B4-BE49-F238E27FC236}">
                    <a16:creationId xmlns:a16="http://schemas.microsoft.com/office/drawing/2014/main" id="{08E7F3B6-CD4D-4D1A-9F2B-0F9F532C6447}"/>
                  </a:ext>
                </a:extLst>
              </p:cNvPr>
              <p:cNvSpPr/>
              <p:nvPr/>
            </p:nvSpPr>
            <p:spPr>
              <a:xfrm rot="10800000">
                <a:off x="7179101" y="5313353"/>
                <a:ext cx="199897" cy="1998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4C5A005-54AF-429D-9015-43C00A8AA8E0}"/>
                  </a:ext>
                </a:extLst>
              </p:cNvPr>
              <p:cNvSpPr/>
              <p:nvPr/>
            </p:nvSpPr>
            <p:spPr>
              <a:xfrm rot="10800000">
                <a:off x="7914419" y="5311378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AF633E53-64A2-4DA1-BFE4-86C2A40D18BE}"/>
                  </a:ext>
                </a:extLst>
              </p:cNvPr>
              <p:cNvSpPr/>
              <p:nvPr/>
            </p:nvSpPr>
            <p:spPr>
              <a:xfrm rot="10800000">
                <a:off x="7914419" y="5710611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30584646-439D-4D61-AFA3-E03B09CD1A01}"/>
                  </a:ext>
                </a:extLst>
              </p:cNvPr>
              <p:cNvSpPr/>
              <p:nvPr/>
            </p:nvSpPr>
            <p:spPr>
              <a:xfrm rot="10800000">
                <a:off x="7914419" y="4912706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55A973E-2651-429C-A4E5-5CF392872454}"/>
                  </a:ext>
                </a:extLst>
              </p:cNvPr>
              <p:cNvCxnSpPr>
                <a:cxnSpLocks/>
                <a:stCxn id="10" idx="5"/>
                <a:endCxn id="8" idx="1"/>
              </p:cNvCxnSpPr>
              <p:nvPr/>
            </p:nvCxnSpPr>
            <p:spPr>
              <a:xfrm rot="10800000">
                <a:off x="7378998" y="5413302"/>
                <a:ext cx="564696" cy="3265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82E9264E-EED6-4BD3-8845-8895880E7B5C}"/>
                  </a:ext>
                </a:extLst>
              </p:cNvPr>
              <p:cNvCxnSpPr>
                <a:cxnSpLocks/>
                <a:stCxn id="9" idx="6"/>
                <a:endCxn id="8" idx="1"/>
              </p:cNvCxnSpPr>
              <p:nvPr/>
            </p:nvCxnSpPr>
            <p:spPr>
              <a:xfrm rot="10800000" flipV="1">
                <a:off x="7378998" y="5411326"/>
                <a:ext cx="535422" cy="19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1BCCA90A-6953-4332-9660-ACFA1103C2F8}"/>
                  </a:ext>
                </a:extLst>
              </p:cNvPr>
              <p:cNvCxnSpPr>
                <a:cxnSpLocks/>
                <a:stCxn id="11" idx="7"/>
                <a:endCxn id="8" idx="1"/>
              </p:cNvCxnSpPr>
              <p:nvPr/>
            </p:nvCxnSpPr>
            <p:spPr>
              <a:xfrm rot="10800000" flipV="1">
                <a:off x="7378998" y="5083328"/>
                <a:ext cx="564696" cy="32997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B58FFC1-D6FD-446F-A835-F1B9B2735772}"/>
                  </a:ext>
                </a:extLst>
              </p:cNvPr>
              <p:cNvSpPr/>
              <p:nvPr/>
            </p:nvSpPr>
            <p:spPr>
              <a:xfrm rot="10800000">
                <a:off x="7914419" y="4514033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Rectangle 15 1 2 2 1">
                <a:extLst>
                  <a:ext uri="{FF2B5EF4-FFF2-40B4-BE49-F238E27FC236}">
                    <a16:creationId xmlns:a16="http://schemas.microsoft.com/office/drawing/2014/main" id="{33DDAC88-1D27-47F3-945D-C67836CF733B}"/>
                  </a:ext>
                </a:extLst>
              </p:cNvPr>
              <p:cNvSpPr/>
              <p:nvPr/>
            </p:nvSpPr>
            <p:spPr>
              <a:xfrm rot="10800000">
                <a:off x="7179101" y="4916095"/>
                <a:ext cx="199897" cy="1998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B631651C-393C-45E2-86DE-5432382F1312}"/>
                  </a:ext>
                </a:extLst>
              </p:cNvPr>
              <p:cNvCxnSpPr>
                <a:cxnSpLocks/>
                <a:stCxn id="9" idx="5"/>
                <a:endCxn id="18" idx="1"/>
              </p:cNvCxnSpPr>
              <p:nvPr/>
            </p:nvCxnSpPr>
            <p:spPr>
              <a:xfrm rot="10800000">
                <a:off x="7378998" y="5016044"/>
                <a:ext cx="564696" cy="3246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F65091D9-28CD-4B30-8084-DFD11D13F009}"/>
                  </a:ext>
                </a:extLst>
              </p:cNvPr>
              <p:cNvCxnSpPr>
                <a:cxnSpLocks/>
                <a:stCxn id="17" idx="6"/>
                <a:endCxn id="18" idx="1"/>
              </p:cNvCxnSpPr>
              <p:nvPr/>
            </p:nvCxnSpPr>
            <p:spPr>
              <a:xfrm rot="10800000" flipV="1">
                <a:off x="7378998" y="4613981"/>
                <a:ext cx="535422" cy="4020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749256A4-33D0-4F8C-809D-A11A5A1E55BB}"/>
                  </a:ext>
                </a:extLst>
              </p:cNvPr>
              <p:cNvCxnSpPr>
                <a:cxnSpLocks/>
                <a:stCxn id="11" idx="6"/>
                <a:endCxn id="18" idx="1"/>
              </p:cNvCxnSpPr>
              <p:nvPr/>
            </p:nvCxnSpPr>
            <p:spPr>
              <a:xfrm rot="10800000" flipV="1">
                <a:off x="7378998" y="5012654"/>
                <a:ext cx="535422" cy="33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EEA678DB-364E-4107-A58E-2F0D81BDED75}"/>
                  </a:ext>
                </a:extLst>
              </p:cNvPr>
              <p:cNvSpPr/>
              <p:nvPr/>
            </p:nvSpPr>
            <p:spPr>
              <a:xfrm rot="10800000">
                <a:off x="6439689" y="4683421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9622084C-0463-41DE-8316-19D472C44CD3}"/>
                  </a:ext>
                </a:extLst>
              </p:cNvPr>
              <p:cNvSpPr/>
              <p:nvPr/>
            </p:nvSpPr>
            <p:spPr>
              <a:xfrm rot="10800000">
                <a:off x="6445358" y="5078680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3848CDFA-6D59-44D3-B8EF-04624065D0C7}"/>
                  </a:ext>
                </a:extLst>
              </p:cNvPr>
              <p:cNvSpPr/>
              <p:nvPr/>
            </p:nvSpPr>
            <p:spPr>
              <a:xfrm rot="10800000">
                <a:off x="6439688" y="5472134"/>
                <a:ext cx="199897" cy="19989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0278EEEC-00FA-415C-93B1-6C82677CD980}"/>
                  </a:ext>
                </a:extLst>
              </p:cNvPr>
              <p:cNvCxnSpPr>
                <a:cxnSpLocks/>
                <a:stCxn id="18" idx="3"/>
                <a:endCxn id="121" idx="2"/>
              </p:cNvCxnSpPr>
              <p:nvPr/>
            </p:nvCxnSpPr>
            <p:spPr>
              <a:xfrm flipH="1" flipV="1">
                <a:off x="6639586" y="4783369"/>
                <a:ext cx="539515" cy="23267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74FD725D-6091-404F-9BA2-92445F289C8D}"/>
                  </a:ext>
                </a:extLst>
              </p:cNvPr>
              <p:cNvCxnSpPr>
                <a:cxnSpLocks/>
                <a:stCxn id="8" idx="3"/>
                <a:endCxn id="121" idx="2"/>
              </p:cNvCxnSpPr>
              <p:nvPr/>
            </p:nvCxnSpPr>
            <p:spPr>
              <a:xfrm flipH="1" flipV="1">
                <a:off x="6639586" y="4783369"/>
                <a:ext cx="539515" cy="6299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12476DD0-997E-4D45-94D5-63E29F97553B}"/>
                  </a:ext>
                </a:extLst>
              </p:cNvPr>
              <p:cNvCxnSpPr>
                <a:cxnSpLocks/>
                <a:stCxn id="18" idx="3"/>
                <a:endCxn id="122" idx="2"/>
              </p:cNvCxnSpPr>
              <p:nvPr/>
            </p:nvCxnSpPr>
            <p:spPr>
              <a:xfrm flipH="1">
                <a:off x="6645255" y="5016043"/>
                <a:ext cx="533846" cy="1625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70B458BE-097E-4512-8536-4F087626AAEF}"/>
                  </a:ext>
                </a:extLst>
              </p:cNvPr>
              <p:cNvCxnSpPr>
                <a:cxnSpLocks/>
                <a:stCxn id="8" idx="3"/>
                <a:endCxn id="122" idx="2"/>
              </p:cNvCxnSpPr>
              <p:nvPr/>
            </p:nvCxnSpPr>
            <p:spPr>
              <a:xfrm flipH="1" flipV="1">
                <a:off x="6645255" y="5178628"/>
                <a:ext cx="533846" cy="23467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BC95E4F-F531-42B2-958E-A6653934907F}"/>
                  </a:ext>
                </a:extLst>
              </p:cNvPr>
              <p:cNvCxnSpPr>
                <a:cxnSpLocks/>
                <a:stCxn id="18" idx="3"/>
                <a:endCxn id="123" idx="2"/>
              </p:cNvCxnSpPr>
              <p:nvPr/>
            </p:nvCxnSpPr>
            <p:spPr>
              <a:xfrm flipH="1">
                <a:off x="6639585" y="5016043"/>
                <a:ext cx="539516" cy="55603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82B72253-D8A5-4D38-A017-85B3DA1D4512}"/>
                  </a:ext>
                </a:extLst>
              </p:cNvPr>
              <p:cNvCxnSpPr>
                <a:cxnSpLocks/>
                <a:stCxn id="8" idx="3"/>
                <a:endCxn id="123" idx="2"/>
              </p:cNvCxnSpPr>
              <p:nvPr/>
            </p:nvCxnSpPr>
            <p:spPr>
              <a:xfrm flipH="1">
                <a:off x="6639585" y="5413301"/>
                <a:ext cx="539516" cy="1587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5" name="图片 144" descr="\documentclass{article}&#10;\usepackage{amsmath}&#10;\usepackage{amsfonts}&#10;\usepackage{amssymb}&#10;\usepackage{xcolor}&#10;\pagestyle{empty}&#10;\begin{document}&#10;&#10;\begin{align*}&#10;\approx&#10;\end{align*}&#10;&#10;\end{document}" title="IguanaTex Bitmap Display">
              <a:extLst>
                <a:ext uri="{FF2B5EF4-FFF2-40B4-BE49-F238E27FC236}">
                  <a16:creationId xmlns:a16="http://schemas.microsoft.com/office/drawing/2014/main" id="{A888250F-F1D2-437D-95DD-40535F9D7A0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014" y="5172363"/>
              <a:ext cx="270629" cy="173105"/>
            </a:xfrm>
            <a:prstGeom prst="rect">
              <a:avLst/>
            </a:prstGeom>
          </p:spPr>
        </p:pic>
        <p:sp>
          <p:nvSpPr>
            <p:cNvPr id="147" name="内容占位符 2 1">
              <a:extLst>
                <a:ext uri="{FF2B5EF4-FFF2-40B4-BE49-F238E27FC236}">
                  <a16:creationId xmlns:a16="http://schemas.microsoft.com/office/drawing/2014/main" id="{D80EAE39-9B08-4060-B1D2-10E74CB87C61}"/>
                </a:ext>
              </a:extLst>
            </p:cNvPr>
            <p:cNvSpPr txBox="1">
              <a:spLocks/>
            </p:cNvSpPr>
            <p:nvPr/>
          </p:nvSpPr>
          <p:spPr>
            <a:xfrm>
              <a:off x="2342108" y="4368119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  <p:sp>
          <p:nvSpPr>
            <p:cNvPr id="148" name="内容占位符 2 2">
              <a:extLst>
                <a:ext uri="{FF2B5EF4-FFF2-40B4-BE49-F238E27FC236}">
                  <a16:creationId xmlns:a16="http://schemas.microsoft.com/office/drawing/2014/main" id="{65B760A4-4C57-4299-AFAA-17DB040873B0}"/>
                </a:ext>
              </a:extLst>
            </p:cNvPr>
            <p:cNvSpPr txBox="1">
              <a:spLocks/>
            </p:cNvSpPr>
            <p:nvPr/>
          </p:nvSpPr>
          <p:spPr>
            <a:xfrm>
              <a:off x="3512294" y="4171693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Terms</a:t>
              </a:r>
            </a:p>
          </p:txBody>
        </p:sp>
        <p:sp>
          <p:nvSpPr>
            <p:cNvPr id="149" name="内容占位符 2 3">
              <a:extLst>
                <a:ext uri="{FF2B5EF4-FFF2-40B4-BE49-F238E27FC236}">
                  <a16:creationId xmlns:a16="http://schemas.microsoft.com/office/drawing/2014/main" id="{0407E458-CDFF-42F5-BF68-26DB814DC3B4}"/>
                </a:ext>
              </a:extLst>
            </p:cNvPr>
            <p:cNvSpPr txBox="1">
              <a:spLocks/>
            </p:cNvSpPr>
            <p:nvPr/>
          </p:nvSpPr>
          <p:spPr>
            <a:xfrm>
              <a:off x="5280847" y="4409672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  <p:sp>
          <p:nvSpPr>
            <p:cNvPr id="150" name="内容占位符 2 4">
              <a:extLst>
                <a:ext uri="{FF2B5EF4-FFF2-40B4-BE49-F238E27FC236}">
                  <a16:creationId xmlns:a16="http://schemas.microsoft.com/office/drawing/2014/main" id="{B249819F-4DFD-4D6F-BFE6-2D8AD22E958E}"/>
                </a:ext>
              </a:extLst>
            </p:cNvPr>
            <p:cNvSpPr txBox="1">
              <a:spLocks/>
            </p:cNvSpPr>
            <p:nvPr/>
          </p:nvSpPr>
          <p:spPr>
            <a:xfrm>
              <a:off x="7224550" y="4224587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Terms</a:t>
              </a:r>
            </a:p>
          </p:txBody>
        </p:sp>
        <p:sp>
          <p:nvSpPr>
            <p:cNvPr id="151" name="内容占位符 2 5 1">
              <a:extLst>
                <a:ext uri="{FF2B5EF4-FFF2-40B4-BE49-F238E27FC236}">
                  <a16:creationId xmlns:a16="http://schemas.microsoft.com/office/drawing/2014/main" id="{DF95BF3D-9760-4C03-A4F4-3789BA9C2B48}"/>
                </a:ext>
              </a:extLst>
            </p:cNvPr>
            <p:cNvSpPr txBox="1">
              <a:spLocks/>
            </p:cNvSpPr>
            <p:nvPr/>
          </p:nvSpPr>
          <p:spPr>
            <a:xfrm>
              <a:off x="6347102" y="4612874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Topics</a:t>
              </a:r>
            </a:p>
          </p:txBody>
        </p:sp>
        <p:pic>
          <p:nvPicPr>
            <p:cNvPr id="153" name="图片 152" descr="\documentclass{article}&#10;\usepackage{amsmath}&#10;\usepackage{amsfonts}&#10;\usepackage{amssymb}&#10;\usepackage{xcolor}&#10;\pagestyle{empty}&#10;\begin{document}&#10;&#10;\begin{align*}&#10;\}&#10;\end{align*}&#10;&#10;\end{document}" title="IguanaTex Bitmap Display">
              <a:extLst>
                <a:ext uri="{FF2B5EF4-FFF2-40B4-BE49-F238E27FC236}">
                  <a16:creationId xmlns:a16="http://schemas.microsoft.com/office/drawing/2014/main" id="{93341225-F729-4CC3-917F-39B29D35C10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6372" y="5595765"/>
              <a:ext cx="146286" cy="407162"/>
            </a:xfrm>
            <a:prstGeom prst="rect">
              <a:avLst/>
            </a:prstGeom>
          </p:spPr>
        </p:pic>
        <p:sp>
          <p:nvSpPr>
            <p:cNvPr id="155" name="内容占位符 2 5 2">
              <a:extLst>
                <a:ext uri="{FF2B5EF4-FFF2-40B4-BE49-F238E27FC236}">
                  <a16:creationId xmlns:a16="http://schemas.microsoft.com/office/drawing/2014/main" id="{AD359B0B-30C0-4D6D-B5D4-5707DC0F3B8A}"/>
                </a:ext>
              </a:extLst>
            </p:cNvPr>
            <p:cNvSpPr txBox="1">
              <a:spLocks/>
            </p:cNvSpPr>
            <p:nvPr/>
          </p:nvSpPr>
          <p:spPr>
            <a:xfrm>
              <a:off x="6185973" y="5934876"/>
              <a:ext cx="1118844" cy="343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To sum over</a:t>
              </a:r>
            </a:p>
          </p:txBody>
        </p:sp>
      </p:grpSp>
      <p:pic>
        <p:nvPicPr>
          <p:cNvPr id="159" name="图片 158" descr="\documentclass{article}&#10;\usepackage{amsmath}&#10;\usepackage{amsfonts}&#10;\usepackage{amssymb}&#10;\usepackage{xcolor}&#10;\pagestyle{empty}&#10;\begin{document}&#10;&#10;\begin{align*}&#10;\}&#10;\end{align*}&#10;&#10;\end{document}" title="IguanaTex Bitmap Display">
            <a:extLst>
              <a:ext uri="{FF2B5EF4-FFF2-40B4-BE49-F238E27FC236}">
                <a16:creationId xmlns:a16="http://schemas.microsoft.com/office/drawing/2014/main" id="{F33A57C2-EB90-4915-8118-02AACD5227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661" y="2345774"/>
            <a:ext cx="329143" cy="916114"/>
          </a:xfrm>
          <a:prstGeom prst="rect">
            <a:avLst/>
          </a:prstGeom>
        </p:spPr>
      </p:pic>
      <p:sp>
        <p:nvSpPr>
          <p:cNvPr id="161" name="内容占位符 2 3">
            <a:extLst>
              <a:ext uri="{FF2B5EF4-FFF2-40B4-BE49-F238E27FC236}">
                <a16:creationId xmlns:a16="http://schemas.microsoft.com/office/drawing/2014/main" id="{40B013F4-F0CB-47D7-B4D7-49BB425B091C}"/>
              </a:ext>
            </a:extLst>
          </p:cNvPr>
          <p:cNvSpPr txBox="1">
            <a:spLocks/>
          </p:cNvSpPr>
          <p:nvPr/>
        </p:nvSpPr>
        <p:spPr>
          <a:xfrm>
            <a:off x="9031658" y="2072876"/>
            <a:ext cx="2195142" cy="1473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Q: what elements should we fill in for the “document-term” matrix?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F8E59-3F66-4465-8A06-47D6B2D3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Classic Approach: Latent Semantic Indexing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1468"/>
                <a:ext cx="9296400" cy="534140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Classic methods are based on scores like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TF-IDF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Term frequency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probability of a word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occuring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within a document.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E.g., 7% of words in document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“the” and 2% of the words are “LeBron”.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Document frequency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probability of a word 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occuring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across documents.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E.g., 100% of documents contain “the” and 0.01% have “LeBron”.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TF-IDF: measures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(term frequency) * log 1 / (document frequency)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ignores word orders.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Latent Semantic Indexing (LSI) topic model: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Summarize each document by its TF-IDF values.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Run a latent-factor model, e.g.,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SVD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non-negative matrix factorization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(NMF) on the matrix. The latent factors are identified as topics.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1468"/>
                <a:ext cx="9296400" cy="5341405"/>
              </a:xfrm>
              <a:blipFill>
                <a:blip r:embed="rId3"/>
                <a:stretch>
                  <a:fillRect l="-721" t="-571" r="-1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075C8-68C7-4FA1-ADB3-E6297896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8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Classic Approach: Latent Semantic Indexing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143067" cy="510024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Latent Semantic Indexing (LSI)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Essentially embed the documents (a large vector in the word space by TF-IDF) in a low-dimensional topic vector space, equipped with a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Euclidean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distance metric.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Frobenius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norm being used for matrix factorization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func>
                          <m:func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  <m:sSup>
                                  <m:sSup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implicitly assumes an additive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Gaussian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noise.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notice that we are basically dealing with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count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(term or document </a:t>
                </a:r>
                <a:r>
                  <a:rPr lang="en-US" altLang="zh-CN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), above assumptions are not very natural.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LSI is also not good at dealing with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polysemy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Improved by probabilistic models (Probabilistic LSI) and Bayesian models (Latent Dirichlet Allocation).</a:t>
                </a:r>
              </a:p>
              <a:p>
                <a:pPr lvl="1"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143067" cy="5100245"/>
              </a:xfrm>
              <a:blipFill>
                <a:blip r:embed="rId3"/>
                <a:stretch>
                  <a:fillRect l="-501" t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D0E148F-88F9-4CFF-A8D7-0B243B46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106" y="4679809"/>
            <a:ext cx="1997503" cy="305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FC1202-D7D8-412A-BFE8-0872D7BD9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203" y="4230216"/>
            <a:ext cx="4351245" cy="11810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57560F-7FF1-41BC-96D8-F7F49A60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Modern Approach: Latent Dirichlet Allocation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LSI has largely been replace by latent Dirichlet allocation (LDA).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Superior performance.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Many extensions and applications.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Latent Dirichlet Allocation 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Still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order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Tries to explain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words in terms of topics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Bayesian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 of all words in a document.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LDA has several components, we’ll build up to it by parts.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36BA5D-01A0-4E2F-8314-5366B767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2502867"/>
            <a:ext cx="6395007" cy="120076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7F8B0-53DF-470E-9AA3-D480F70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Model 1: Multinomial Distribution of Words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7"/>
                <a:ext cx="10143067" cy="534140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Base model: each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comes from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topic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modelled as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multinomial (categorical) distribution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words from some vocabulary. E.g.,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generate a document with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words, just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words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the categorical distribution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Drawback: misses that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documents are about different “topics”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want the word distribution to depend on the “topic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7"/>
                <a:ext cx="10143067" cy="5341407"/>
              </a:xfrm>
              <a:blipFill>
                <a:blip r:embed="rId9"/>
                <a:stretch>
                  <a:fillRect l="-541" t="-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pagestyle{empty}&#10;\begin{document}&#10;&#10;\begin{align*}&#10;p\left(w_{j}=\text {``hoop''} | \boldsymbol{\varphi} \right)=\varphi_\text { ``hoop''} \quad \text { where } \quad \varphi_{\text {word }} \geq 0 \quad \text { and } \quad \sum_{\text {word }} \varphi_{\text {word }}=1&#10;\end{align*}&#10;&#10;\end{document}" title="IguanaTex Bitmap Display">
            <a:extLst>
              <a:ext uri="{FF2B5EF4-FFF2-40B4-BE49-F238E27FC236}">
                <a16:creationId xmlns:a16="http://schemas.microsoft.com/office/drawing/2014/main" id="{73C600B2-3830-12B0-FF67-976FD98323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61" y="2108694"/>
            <a:ext cx="8534399" cy="558800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848331-C968-7ED4-0C2C-FD9CD7EE699E}"/>
              </a:ext>
            </a:extLst>
          </p:cNvPr>
          <p:cNvGrpSpPr/>
          <p:nvPr/>
        </p:nvGrpSpPr>
        <p:grpSpPr>
          <a:xfrm>
            <a:off x="2866757" y="3524936"/>
            <a:ext cx="2721753" cy="1655358"/>
            <a:chOff x="2866757" y="3524936"/>
            <a:chExt cx="2721753" cy="165535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7963820-0637-42E8-BD0B-439067746374}"/>
                </a:ext>
              </a:extLst>
            </p:cNvPr>
            <p:cNvSpPr/>
            <p:nvPr/>
          </p:nvSpPr>
          <p:spPr>
            <a:xfrm rot="16200000">
              <a:off x="3532648" y="4748558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4D48A86-2447-449C-A9DD-EFC75FAD0387}"/>
                </a:ext>
              </a:extLst>
            </p:cNvPr>
            <p:cNvSpPr/>
            <p:nvPr/>
          </p:nvSpPr>
          <p:spPr>
            <a:xfrm rot="16200000">
              <a:off x="2866757" y="4748558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2A01749-DCEC-415F-A38F-E567BE8417C6}"/>
                </a:ext>
              </a:extLst>
            </p:cNvPr>
            <p:cNvSpPr/>
            <p:nvPr/>
          </p:nvSpPr>
          <p:spPr>
            <a:xfrm rot="16200000">
              <a:off x="4203181" y="4746986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D51B3EE-0D1A-488F-A34B-D7D0346C4482}"/>
                </a:ext>
              </a:extLst>
            </p:cNvPr>
            <p:cNvCxnSpPr>
              <a:cxnSpLocks/>
              <a:stCxn id="43" idx="5"/>
              <a:endCxn id="53" idx="2"/>
            </p:cNvCxnSpPr>
            <p:nvPr/>
          </p:nvCxnSpPr>
          <p:spPr>
            <a:xfrm flipV="1">
              <a:off x="3235267" y="3956672"/>
              <a:ext cx="991527" cy="85511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1FB3B80-57EB-4CAC-AF8A-8A1BA990ADDE}"/>
                </a:ext>
              </a:extLst>
            </p:cNvPr>
            <p:cNvSpPr/>
            <p:nvPr/>
          </p:nvSpPr>
          <p:spPr>
            <a:xfrm rot="16200000">
              <a:off x="5156774" y="4737454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29ED46A-F36B-4BF0-AE78-C925C6C7FC4D}"/>
                </a:ext>
              </a:extLst>
            </p:cNvPr>
            <p:cNvSpPr/>
            <p:nvPr/>
          </p:nvSpPr>
          <p:spPr>
            <a:xfrm rot="16200000">
              <a:off x="4010926" y="3524936"/>
              <a:ext cx="431736" cy="4317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 descr="\documentclass{article}&#10;\usepackage{amsmath}&#10;\usepackage{amsfonts}&#10;\usepackage{amssymb}&#10;\usepackage{xcolor}&#10;\pagestyle{empty}&#10;\begin{document}&#10;&#10;\begin{align*}&#10;\boldsymbol{\varphi}&#10;\end{align*}&#10;&#10;\end{document}" title="IguanaTex Bitmap Display">
              <a:extLst>
                <a:ext uri="{FF2B5EF4-FFF2-40B4-BE49-F238E27FC236}">
                  <a16:creationId xmlns:a16="http://schemas.microsoft.com/office/drawing/2014/main" id="{B6580370-CFE2-BA40-B035-AF86DA7E0D5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2843" y="3651793"/>
              <a:ext cx="201144" cy="201144"/>
            </a:xfrm>
            <a:prstGeom prst="rect">
              <a:avLst/>
            </a:prstGeom>
          </p:spPr>
        </p:pic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FA29702-F0A1-4CE1-BAE6-5AE8391FFA9D}"/>
                </a:ext>
              </a:extLst>
            </p:cNvPr>
            <p:cNvCxnSpPr>
              <a:cxnSpLocks/>
              <a:stCxn id="42" idx="6"/>
              <a:endCxn id="53" idx="2"/>
            </p:cNvCxnSpPr>
            <p:nvPr/>
          </p:nvCxnSpPr>
          <p:spPr>
            <a:xfrm flipV="1">
              <a:off x="3748516" y="3956672"/>
              <a:ext cx="478278" cy="791886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4FAC819A-74BA-4015-8525-B6975970EEEE}"/>
                </a:ext>
              </a:extLst>
            </p:cNvPr>
            <p:cNvCxnSpPr>
              <a:cxnSpLocks/>
              <a:stCxn id="44" idx="6"/>
              <a:endCxn id="53" idx="2"/>
            </p:cNvCxnSpPr>
            <p:nvPr/>
          </p:nvCxnSpPr>
          <p:spPr>
            <a:xfrm flipH="1" flipV="1">
              <a:off x="4226794" y="3956672"/>
              <a:ext cx="192255" cy="790314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BEE22FED-8F6B-4B10-8AE6-6B2D8E3196EF}"/>
                </a:ext>
              </a:extLst>
            </p:cNvPr>
            <p:cNvCxnSpPr>
              <a:cxnSpLocks/>
              <a:stCxn id="48" idx="7"/>
              <a:endCxn id="53" idx="2"/>
            </p:cNvCxnSpPr>
            <p:nvPr/>
          </p:nvCxnSpPr>
          <p:spPr>
            <a:xfrm flipH="1" flipV="1">
              <a:off x="4226794" y="3956672"/>
              <a:ext cx="993206" cy="84400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图片 12" descr="\documentclass{article}&#10;\usepackage{amsmath}&#10;\usepackage{amsfonts}&#10;\usepackage{amssymb}&#10;\usepackage{xcolor}&#10;\pagestyle{empty}&#10;\begin{document}&#10;&#10;\begin{align*}&#10;w_1&#10;\end{align*}&#10;&#10;\end{document}" title="IguanaTex Bitmap Display">
              <a:extLst>
                <a:ext uri="{FF2B5EF4-FFF2-40B4-BE49-F238E27FC236}">
                  <a16:creationId xmlns:a16="http://schemas.microsoft.com/office/drawing/2014/main" id="{081C8990-4198-221A-0954-C92DE0C55C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053" y="4897225"/>
              <a:ext cx="228600" cy="137160"/>
            </a:xfrm>
            <a:prstGeom prst="rect">
              <a:avLst/>
            </a:prstGeom>
          </p:spPr>
        </p:pic>
        <p:pic>
          <p:nvPicPr>
            <p:cNvPr id="17" name="图片 16" descr="\documentclass{article}&#10;\usepackage{amsmath}&#10;\usepackage{amsfonts}&#10;\usepackage{amssymb}&#10;\usepackage{xcolor}&#10;\pagestyle{empty}&#10;\begin{document}&#10;&#10;\begin{align*}&#10;w_2&#10;\end{align*}&#10;&#10;\end{document}" title="IguanaTex Bitmap Display">
              <a:extLst>
                <a:ext uri="{FF2B5EF4-FFF2-40B4-BE49-F238E27FC236}">
                  <a16:creationId xmlns:a16="http://schemas.microsoft.com/office/drawing/2014/main" id="{0961BA05-4853-D8EF-6C8A-B6B651D7D83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944" y="4897225"/>
              <a:ext cx="251460" cy="137160"/>
            </a:xfrm>
            <a:prstGeom prst="rect">
              <a:avLst/>
            </a:prstGeom>
          </p:spPr>
        </p:pic>
        <p:pic>
          <p:nvPicPr>
            <p:cNvPr id="21" name="图片 20" descr="\documentclass{article}&#10;\usepackage{amsmath}&#10;\usepackage{amsfonts}&#10;\usepackage{amssymb}&#10;\usepackage{xcolor}&#10;\pagestyle{empty}&#10;\begin{document}&#10;&#10;\begin{align*}&#10;w_3&#10;\end{align*}&#10;&#10;\end{document}" title="IguanaTex Bitmap Display">
              <a:extLst>
                <a:ext uri="{FF2B5EF4-FFF2-40B4-BE49-F238E27FC236}">
                  <a16:creationId xmlns:a16="http://schemas.microsoft.com/office/drawing/2014/main" id="{C6BF9788-01F5-761B-D76D-28D30C67E6C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734" y="4895653"/>
              <a:ext cx="251460" cy="137160"/>
            </a:xfrm>
            <a:prstGeom prst="rect">
              <a:avLst/>
            </a:prstGeom>
          </p:spPr>
        </p:pic>
        <p:pic>
          <p:nvPicPr>
            <p:cNvPr id="25" name="图片 24" descr="\documentclass{article}&#10;\usepackage{amsmath}&#10;\usepackage{amsfonts}&#10;\usepackage{amssymb}&#10;\usepackage{xcolor}&#10;\pagestyle{empty}&#10;\begin{document}&#10;&#10;\begin{align*}&#10;w_N&#10;\end{align*}&#10;&#10;\end{document}" title="IguanaTex Bitmap Display">
              <a:extLst>
                <a:ext uri="{FF2B5EF4-FFF2-40B4-BE49-F238E27FC236}">
                  <a16:creationId xmlns:a16="http://schemas.microsoft.com/office/drawing/2014/main" id="{FD55BE40-4F60-6B61-556C-6FC82548637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00" y="4886121"/>
              <a:ext cx="320041" cy="137160"/>
            </a:xfrm>
            <a:prstGeom prst="rect">
              <a:avLst/>
            </a:prstGeom>
          </p:spPr>
        </p:pic>
        <p:pic>
          <p:nvPicPr>
            <p:cNvPr id="29" name="图片 28" descr="\documentclass{article}&#10;\usepackage{amsmath}&#10;\usepackage{amsfonts}&#10;\usepackage{amssymb}&#10;\usepackage{xcolor}&#10;\pagestyle{empty}&#10;\begin{document}&#10;&#10;\begin{align*}&#10;\cdots&#10;\end{align*}&#10;&#10;\end{document}" title="IguanaTex Bitmap Display">
              <a:extLst>
                <a:ext uri="{FF2B5EF4-FFF2-40B4-BE49-F238E27FC236}">
                  <a16:creationId xmlns:a16="http://schemas.microsoft.com/office/drawing/2014/main" id="{0F861011-614D-954E-A0A1-DFCC4EDD9F6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4707274" y="4942281"/>
              <a:ext cx="381000" cy="38100"/>
            </a:xfrm>
            <a:prstGeom prst="rect">
              <a:avLst/>
            </a:prstGeom>
          </p:spPr>
        </p:pic>
      </p:grpSp>
      <p:sp>
        <p:nvSpPr>
          <p:cNvPr id="102" name="内容占位符 2 3">
            <a:extLst>
              <a:ext uri="{FF2B5EF4-FFF2-40B4-BE49-F238E27FC236}">
                <a16:creationId xmlns:a16="http://schemas.microsoft.com/office/drawing/2014/main" id="{25ACD026-ED84-4F46-A131-CC7A46C25A72}"/>
              </a:ext>
            </a:extLst>
          </p:cNvPr>
          <p:cNvSpPr txBox="1">
            <a:spLocks/>
          </p:cNvSpPr>
          <p:nvPr/>
        </p:nvSpPr>
        <p:spPr>
          <a:xfrm>
            <a:off x="6015946" y="3612968"/>
            <a:ext cx="3469980" cy="15685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Assumption: </a:t>
            </a: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order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does not matter (or</a:t>
            </a: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exchangeable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when concerning topic.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(e.g., the writer may mention the term “hoop” in any part of the text).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DB65FA-5709-47EE-8BBE-0818A6C7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.99441"/>
  <p:tag name="LATEXADDIN" val="\documentclass{article}&#10;\usepackage{amsmath}&#10;\usepackage{amsfonts}&#10;\usepackage{amssymb}&#10;\usepackage{xcolor}&#10;\pagestyle{empty}&#10;\begin{document}&#10;&#10;\begin{align*}&#10;\}&#10;\end{align*}&#10;&#10;\end{document}"/>
  <p:tag name="IGUANATEXSIZE" val="72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"/>
  <p:tag name="ORIGINALWIDTH" val="10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cdots&#10;\end{align*}&#10;&#10;\end{document}"/>
  <p:tag name="IGUANATEXSIZE" val="30"/>
  <p:tag name="IGUANATEXCURSOR" val="16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1.73976"/>
  <p:tag name="LATEXADDIN" val="\documentclass{article}&#10;\usepackage{amsmath}&#10;\usepackage{amsfonts}&#10;\usepackage{amssymb}&#10;\usepackage{xcolor}&#10;\pagestyle{empty}&#10;\begin{document}&#10;&#10;\begin{align*}&#10;\boldsymbol{\varphi}&#10;\end{align*}&#10;&#10;\end{document}"/>
  <p:tag name="IGUANATEXSIZE" val="18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7.4841"/>
  <p:tag name="LATEXADDIN" val="\documentclass{article}&#10;\usepackage{amsmath}&#10;\usepackage{amsfonts}&#10;\usepackage{amssymb}&#10;\usepackage{xcolor}&#10;\pagestyle{empty}&#10;\begin{document}&#10;&#10;\begin{align*}&#10;w_1&#10;\end{align*}&#10;&#10;\end{document}"/>
  <p:tag name="IGUANATEXSIZE" val="18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0.4837"/>
  <p:tag name="LATEXADDIN" val="\documentclass{article}&#10;\usepackage{amsmath}&#10;\usepackage{amsfonts}&#10;\usepackage{amssymb}&#10;\usepackage{xcolor}&#10;\pagestyle{empty}&#10;\begin{document}&#10;&#10;\begin{align*}&#10;w_2&#10;\end{align*}&#10;&#10;\end{document}"/>
  <p:tag name="IGUANATEXSIZE" val="18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31.2336"/>
  <p:tag name="LATEXADDIN" val="\documentclass{article}&#10;\usepackage{amsmath}&#10;\usepackage{amsfonts}&#10;\usepackage{amssymb}&#10;\usepackage{xcolor}&#10;\pagestyle{empty}&#10;\begin{document}&#10;&#10;\begin{align*}&#10;w_3&#10;\end{align*}&#10;&#10;\end{document}"/>
  <p:tag name="IGUANATEXSIZE" val="18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70.2287"/>
  <p:tag name="LATEXADDIN" val="\documentclass{article}&#10;\usepackage{amsmath}&#10;\usepackage{amsfonts}&#10;\usepackage{amssymb}&#10;\usepackage{xcolor}&#10;\pagestyle{empty}&#10;\begin{document}&#10;&#10;\begin{align*}&#10;w_N&#10;\end{align*}&#10;&#10;\end{document}"/>
  <p:tag name="IGUANATEXSIZE" val="18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fonts}&#10;\usepackage{amssymb}&#10;\usepackage{xcolor}&#10;\pagestyle{empty}&#10;\begin{document}&#10;&#10;\begin{align*}&#10;\cdots&#10;\end{align*}&#10;&#10;\end{document}"/>
  <p:tag name="IGUANATEXSIZE" val="3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3.24331"/>
  <p:tag name="LATEXADDIN" val="\documentclass{article}&#10;\usepackage{amsmath}&#10;\usepackage{amsfonts}&#10;\usepackage{amssymb}&#10;\usepackage{xcolor}&#10;\pagestyle{empty}&#10;\begin{document}&#10;&#10;\begin{align*}&#10;z&#10;\end{align*}&#10;&#10;\end{document}"/>
  <p:tag name="IGUANATEXSIZE" val="18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.99213"/>
  <p:tag name="LATEXADDIN" val="\documentclass{article}&#10;\usepackage{amsmath}&#10;\usepackage{amsfonts}&#10;\usepackage{amssymb}&#10;\usepackage{xcolor}&#10;\pagestyle{empty}&#10;\begin{document}&#10;&#10;\begin{align*}&#10;\boldsymbol{\theta}&#10;\end{align*}&#10;&#10;\end{document}"/>
  <p:tag name="IGUANATEXSIZE" val="18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usepackage{amsmath}&#10;\usepackage{amsfonts}&#10;\usepackage{amssymb}&#10;\usepackage{xcolor}&#10;\pagestyle{empty}&#10;\begin{document}&#10;&#10;\begin{align*}&#10;z_1&#10;\end{align*}&#10;&#10;\end{document}"/>
  <p:tag name="IGUANATEXSIZE" val="18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.24331"/>
  <p:tag name="ORIGINALWIDTH" val="83.23961"/>
  <p:tag name="LATEXADDIN" val="\documentclass{article}&#10;\usepackage{amsmath}&#10;\usepackage{amsfonts}&#10;\usepackage{amssymb}&#10;\usepackage{xcolor}&#10;\pagestyle{empty}&#10;\begin{document}&#10;&#10;\begin{align*}&#10;\approx&#10;\end{align*}&#10;&#10;\end{document}"/>
  <p:tag name="IGUANATEXSIZE" val="32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6.73788"/>
  <p:tag name="LATEXADDIN" val="\documentclass{article}&#10;\usepackage{amsmath}&#10;\usepackage{amsfonts}&#10;\usepackage{amssymb}&#10;\usepackage{xcolor}&#10;\pagestyle{empty}&#10;\begin{document}&#10;&#10;\begin{align*}&#10;z_2&#10;\end{align*}&#10;&#10;\end{document}"/>
  <p:tag name="IGUANATEXSIZE" val="18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97.48779"/>
  <p:tag name="LATEXADDIN" val="\documentclass{article}&#10;\usepackage{amsmath}&#10;\usepackage{amsfonts}&#10;\usepackage{amssymb}&#10;\usepackage{xcolor}&#10;\pagestyle{empty}&#10;\begin{document}&#10;&#10;\begin{align*}&#10;z_3&#10;\end{align*}&#10;&#10;\end{document}"/>
  <p:tag name="IGUANATEXSIZE" val="18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36.4829"/>
  <p:tag name="LATEXADDIN" val="\documentclass{article}&#10;\usepackage{amsmath}&#10;\usepackage{amsfonts}&#10;\usepackage{amssymb}&#10;\usepackage{xcolor}&#10;\pagestyle{empty}&#10;\begin{document}&#10;&#10;\begin{align*}&#10;z_N&#10;\end{align*}&#10;&#10;\end{document}"/>
  <p:tag name="IGUANATEXSIZE" val="18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fonts}&#10;\usepackage{amssymb}&#10;\usepackage{xcolor}&#10;\pagestyle{empty}&#10;\begin{document}&#10;&#10;\begin{align*}&#10;\cdots&#10;\end{align*}&#10;&#10;\end{document}"/>
  <p:tag name="IGUANATEXSIZE" val="3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1.73976"/>
  <p:tag name="LATEXADDIN" val="\documentclass{article}&#10;\usepackage{amsmath}&#10;\usepackage{amsfonts}&#10;\usepackage{amssymb}&#10;\usepackage{xcolor}&#10;\pagestyle{empty}&#10;\begin{document}&#10;&#10;\begin{align*}&#10;\boldsymbol{\varphi}&#10;\end{align*}&#10;&#10;\end{document}"/>
  <p:tag name="IGUANATEXSIZE" val="18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1.73976"/>
  <p:tag name="LATEXADDIN" val="\documentclass{article}&#10;\usepackage{amsmath}&#10;\usepackage{amsfonts}&#10;\usepackage{amssymb}&#10;\usepackage{xcolor}&#10;\pagestyle{empty}&#10;\begin{document}&#10;&#10;\begin{align*}&#10;\boldsymbol{\varphi}&#10;\end{align*}&#10;&#10;\end{document}"/>
  <p:tag name="IGUANATEXSIZE" val="18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1.73976"/>
  <p:tag name="LATEXADDIN" val="\documentclass{article}&#10;\usepackage{amsmath}&#10;\usepackage{amsfonts}&#10;\usepackage{amssymb}&#10;\usepackage{xcolor}&#10;\pagestyle{empty}&#10;\begin{document}&#10;&#10;\begin{align*}&#10;\boldsymbol{\varphi}&#10;\end{align*}&#10;&#10;\end{document}"/>
  <p:tag name="IGUANATEXSIZE" val="18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1.73976"/>
  <p:tag name="LATEXADDIN" val="\documentclass{article}&#10;\usepackage{amsmath}&#10;\usepackage{amsfonts}&#10;\usepackage{amssymb}&#10;\usepackage{xcolor}&#10;\pagestyle{empty}&#10;\begin{document}&#10;&#10;\begin{align*}&#10;\boldsymbol{\varphi}&#10;\end{align*}&#10;&#10;\end{document}"/>
  <p:tag name="IGUANATEXSIZE" val="18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fonts}&#10;\usepackage{amssymb}&#10;\usepackage{xcolor}&#10;\pagestyle{empty}&#10;\begin{document}&#10;&#10;\begin{align*}&#10;\cdots&#10;\end{align*}&#10;&#10;\end{document}"/>
  <p:tag name="IGUANATEXSIZE" val="3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7.4841"/>
  <p:tag name="LATEXADDIN" val="\documentclass{article}&#10;\usepackage{amsmath}&#10;\usepackage{amsfonts}&#10;\usepackage{amssymb}&#10;\usepackage{xcolor}&#10;\pagestyle{empty}&#10;\begin{document}&#10;&#10;\begin{align*}&#10;w_1&#10;\end{align*}&#10;&#10;\end{document}"/>
  <p:tag name="IGUANATEXSIZE" val="18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.99441"/>
  <p:tag name="LATEXADDIN" val="\documentclass{article}&#10;\usepackage{amsmath}&#10;\usepackage{amsfonts}&#10;\usepackage{amssymb}&#10;\usepackage{xcolor}&#10;\pagestyle{empty}&#10;\begin{document}&#10;&#10;\begin{align*}&#10;\}&#10;\end{align*}&#10;&#10;\end{document}"/>
  <p:tag name="IGUANATEXSIZE" val="32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31.2336"/>
  <p:tag name="LATEXADDIN" val="\documentclass{article}&#10;\usepackage{amsmath}&#10;\usepackage{amsfonts}&#10;\usepackage{amssymb}&#10;\usepackage{xcolor}&#10;\pagestyle{empty}&#10;\begin{document}&#10;&#10;\begin{align*}&#10;w_3&#10;\end{align*}&#10;&#10;\end{document}"/>
  <p:tag name="IGUANATEXSIZE" val="18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70.2287"/>
  <p:tag name="LATEXADDIN" val="\documentclass{article}&#10;\usepackage{amsmath}&#10;\usepackage{amsfonts}&#10;\usepackage{amssymb}&#10;\usepackage{xcolor}&#10;\pagestyle{empty}&#10;\begin{document}&#10;&#10;\begin{align*}&#10;w_N&#10;\end{align*}&#10;&#10;\end{document}"/>
  <p:tag name="IGUANATEXSIZE" val="18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fonts}&#10;\usepackage{amssymb}&#10;\usepackage{xcolor}&#10;\pagestyle{empty}&#10;\begin{document}&#10;&#10;\begin{align*}&#10;\cdots&#10;\end{align*}&#10;&#10;\end{document}"/>
  <p:tag name="IGUANATEXSIZE" val="30"/>
  <p:tag name="IGUANATEXCURSOR" val="1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1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w_2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"/>
  <p:tag name="ORIGINALWIDTH" val="129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Delta(\boldsymbol{\alpha}) &amp; = \frac{\prod_{k=1}^{K} \Gamma(\alpha_k) }{\Gamma\big( \sum_{k=1}^K \alpha_k \big)} \\&#10;&amp; = \int_{\sum_k p_k = 1} \mathrm{d} \boldsymbol{p}  \prod_k p_k^{\alpha_k - 1} &#10;\end{align*}&#10;&#10;\end{document}"/>
  <p:tag name="IGUANATEXSIZE" val="18"/>
  <p:tag name="IGUANATEXCURSOR" val="27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"/>
  <p:tag name="ORIGINALWIDTH" val="159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&amp; \text{Dir}(\boldsymbol{p} \mid \boldsymbol{\alpha}) = \frac{1}{\Delta(\boldsymbol{\alpha})} \prod_{k=1}^{K}p_k^{\alpha_k - 1}, \\&#10;&amp; \text{Mult}(\boldsymbol{x} \mid \boldsymbol{p}, N) \;\; \textcolor{blue}{\propto} \;\; \frac{1}{\Delta(\boldsymbol{x}+1)} \prod_{k=1}^{K} p_k^{x_k},  &#10;\end{align*}&#10;&#10;\end{document}"/>
  <p:tag name="IGUANATEXSIZE" val="18"/>
  <p:tag name="IGUANATEXCURSOR" val="37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then:&#10;&#10;\end{document}"/>
  <p:tag name="IGUANATEXSIZE" val="18"/>
  <p:tag name="IGUANATEXCURSOR" val="1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382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(\boldsymbol{p} \mid \boldsymbol{\alpha}) = \text{Dir}(\boldsymbol{p} \mid \boldsymbol{\alpha}) = \frac{\Gamma\big( \sum_{k=1}^K \alpha_k \big)}{\prod_{k=1}^{K} \Gamma(\alpha_k) } \prod_{k=1}^{K} p_k^{\alpha_k - 1}, \qquad \sum_{k=1}^K p_k = 1. \qquad \alpha_k \Rightarrow \color{blue}\text{pseudo-count}&#10;\end{align*}&#10;&#10;\end{document}"/>
  <p:tag name="IGUANATEXSIZE" val="18"/>
  <p:tag name="IGUANATEXCURSOR" val="44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"/>
  <p:tag name="ORIGINALWIDTH" val="86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$\quad \quad \;\; \Downarrow$&#10;&#10;as random variables&#10;&#10;\end{document}"/>
  <p:tag name="IGUANATEXSIZE" val="18"/>
  <p:tag name="IGUANATEXCURSOR" val="19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357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(\boldsymbol{x} \mid \boldsymbol{p}, N) = \text{Mult}(\boldsymbol{x} \mid \boldsymbol{p}, N) = \frac{N!}{\prod_{k=1}^{K} x_k ! } \prod_{k=1}^{K} p_k^{x_k}, \qquad \sum_{k=1}^K x_k = N. \qquad x_k \Rightarrow \text{count} &#10;\end{align*}&#10;&#10;\end{document}"/>
  <p:tag name="IGUANATEXSIZE" val="18"/>
  <p:tag name="IGUANATEXCURSOR" val="37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336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\left(w_{j}=\text {``hoop''} | \boldsymbol{\varphi} \right)=\varphi_\text { ``hoop''} \quad \text { where } \quad \varphi_{\text {word }} \geq 0 \quad \text { and } \quad \sum_{\text {word }} \varphi_{\text {word }}=1&#10;\end{align*}&#10;&#10;\end{document}"/>
  <p:tag name="IGUANATEXSIZE" val="20"/>
  <p:tag name="IGUANATEXCURSOR" val="28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60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$\quad \quad \;\; \Downarrow$&#10;&#10;as parameters&#10;&#10;\end{document}"/>
  <p:tag name="IGUANATEXSIZE" val="18"/>
  <p:tag name="IGUANATEXCURSOR" val="16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2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text{Dir}(\boldsymbol{p} \mid \boldsymbol{\alpha}) = \frac{1}{\Delta(\boldsymbol{\alpha})} \prod_{k=1}^{K} p_k^{\alpha_k - 1}, &#10;\end{align*}&#10;&#10;\end{document}"/>
  <p:tag name="IGUANATEXSIZE" val="18"/>
  <p:tag name="IGUANATEXCURSOR" val="28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76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mathbb{E}(p_k) = \frac{\alpha_k}{ \sum_{j=1}^K \alpha_j }&#10;\end{align*}&#10;&#10;\end{document}"/>
  <p:tag name="IGUANATEXSIZE" val="18"/>
  <p:tag name="IGUANATEXCURSOR" val="21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138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_k^{\max} = \frac{\alpha_k - 1}{ \sum_{j=1}^K \alpha_j - K}, \quad \alpha_k \geq 1&#10;\end{align*}&#10;&#10;\end{document}"/>
  <p:tag name="IGUANATEXSIZE" val="18"/>
  <p:tag name="IGUANATEXCURSOR" val="16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"/>
  <p:tag name="ORIGINALWIDTH" val="217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text{Prior:} \quad &amp; \text{Dir}(\boldsymbol{p} \mid \boldsymbol{\alpha}) = \frac{1}{\Delta(\boldsymbol{\alpha})} \prod_{k=1}^{K}p_k^{\alpha_k - 1}, \\&#10;\text{Likelihood:} \quad &amp; \text{Mult}(\boldsymbol{x} \mid \boldsymbol{p}, N) \; \propto \; \frac{1}{\Delta(\boldsymbol{x}+1)} \prod_{k=1}^{K} p_k^{x_k},  &#10;\end{align*}&#10;&#10;\end{document}"/>
  <p:tag name="IGUANATEXSIZE" val="18"/>
  <p:tag name="IGUANATEXCURSOR" val="400"/>
  <p:tag name="TRANSPARENCY" val="True"/>
  <p:tag name="LATEXENGINEID" val="0"/>
  <p:tag name="TEMPFOLDER" val="/private/var/folders/lx/b7t0mwsd32jf06zxwz3dn54m0000gn/T/com.microsoft.Powerpoint/TemporaryItems/"/>
  <p:tag name="LATEXFORMHEIGHT" val="430"/>
  <p:tag name="LATEXFORMWIDTH" val="1053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94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text{Posterior:} \quad p(\boldsymbol{p} \mid \boldsymbol{x}, \boldsymbol{\alpha}) &amp; \propto \text{Dir}(\boldsymbol{p} \mid \boldsymbol{\alpha}) \cdot \text{Mult}(\boldsymbol{x} \mid \boldsymbol{p}, N) \propto \prod_{k=1}^K p_k^{\alpha_k + x_k -1}&#10;\end{align*}&#10;&#10;\end{document}"/>
  <p:tag name="IGUANATEXSIZE" val="18"/>
  <p:tag name="IGUANATEXCURSOR" val="36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62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Delta(\boldsymbol{\alpha} + \boldsymbol{x}) = \int_{\sum_k p_k = 1} \mathrm{d} \boldsymbol{p}  \prod_k p_k^{\alpha_k + x_k - 1} &#10;\end{align*}&#10;&#10;\end{document}"/>
  <p:tag name="IGUANATEXSIZE" val="18"/>
  <p:tag name="IGUANATEXCURSOR" val="2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16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p(\boldsymbol{p} \mid \boldsymbol{x}, \boldsymbol{\alpha}) &amp; = \frac{1}{\Delta(\boldsymbol{\alpha} + \boldsymbol{x})} \prod_{k=1}^K p_k^{\alpha_k + x_k -1} \\&#10;&amp; = \text{Dir}(\boldsymbol{p} \mid \boldsymbol{\alpha} + \boldsymbol{x})&#10;\end{align*}&#10;&#10;\end{document}"/>
  <p:tag name="IGUANATEXSIZE" val="18"/>
  <p:tag name="IGUANATEXCURSOR" val="37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29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Delta(\boldsymbol{\alpha}) = \int_{\sum_k p_k = 1} \mathrm{d} \boldsymbol{p}  \prod_k p_k^{\alpha_k - 1} &#10;\end{align*}&#10;&#10;\end{document}"/>
  <p:tag name="IGUANATEXSIZE" val="18"/>
  <p:tag name="IGUANATEXCURSOR" val="25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1.73976"/>
  <p:tag name="LATEXADDIN" val="\documentclass{article}&#10;\usepackage{amsmath}&#10;\usepackage{amsfonts}&#10;\usepackage{amssymb}&#10;\usepackage{xcolor}&#10;\pagestyle{empty}&#10;\begin{document}&#10;&#10;\begin{align*}&#10;\boldsymbol{\varphi}&#10;\end{align*}&#10;&#10;\end{document}"/>
  <p:tag name="IGUANATEXSIZE" val="18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7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boldsymbol{\varphi}&#10;\end{align*}&#10;&#10;\end{document}"/>
  <p:tag name="IGUANATEXSIZE" val="18"/>
  <p:tag name="IGUANATEXCURSOR" val="17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3.982"/>
  <p:tag name="LATEXADDIN" val="\documentclass{article}&#10;\usepackage{amsmath}&#10;\usepackage{amsfonts}&#10;\usepackage{amssymb}&#10;\usepackage{xcolor}&#10;\pagestyle{empty}&#10;\begin{document}&#10;&#10;\begin{align*}&#10;w_n&#10;\end{align*}&#10;&#10;\end{document}"/>
  <p:tag name="IGUANATEXSIZE" val="18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9.9362"/>
  <p:tag name="LATEXADDIN" val="\documentclass{article}&#10;\usepackage{amsmath}&#10;\usepackage{amsfonts}&#10;\usepackage{amssymb}&#10;\usepackage{xcolor}&#10;\pagestyle{empty}&#10;\begin{document}&#10;&#10;\begin{align*}&#10;n \in [1, N]&#10;\end{align*}&#10;&#10;\end{document}"/>
  <p:tag name="IGUANATEXSIZE" val="18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80.24"/>
  <p:tag name="LATEXADDIN" val="\documentclass{article}&#10;\usepackage{amsmath}&#10;\usepackage{amsfonts}&#10;\usepackage{amssymb}&#10;\usepackage{xcolor}&#10;\pagestyle{empty}&#10;\begin{document}&#10;&#10;\begin{align*}&#10;\boldsymbol{\beta}&#10;\end{align*}&#10;&#10;\end{document}"/>
  <p:tag name="IGUANATEXSIZE" val="18"/>
  <p:tag name="IGUANATEXCURSOR" val="1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"/>
  <p:tag name="ORIGINALWIDTH" val="26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%% ----&#10;\begin{spacing}{1.25}&#10;$V$ : the vocabulary&#10;&#10;$w_{mn} \in V$ : the $n$-th word of the $m$-th document &#10;&#10;$\boldsymbol{w}_{m} \in V^{N_{m}}$ : the $m$-th doc&#10;&#10;$z_{m n} \in\{1,2, \cdots, K\}$ : indicator of which topic for word $w_{mn}$&#10;&#10;$\boldsymbol{\theta}_{m} \in K$-simplex : topic proportion of topics in the $m$-th doc&#10;&#10;$\boldsymbol{\varphi}_{k} \in|V|$-simplex : word distribution of the $k$-th topic&#10;\end{spacing}&#10;%% ----&#10;&#10;\end{document}"/>
  <p:tag name="IGUANATEXSIZE" val="16"/>
  <p:tag name="IGUANATEXCURSOR" val="29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"/>
  <p:tag name="ORIGINALWIDTH" val="10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25}&#10;$\boldsymbol{\varphi}_{k} \sim \operatorname{Dir}(\cdot \mid \boldsymbol{\beta})$&#10;&#10;$\boldsymbol{\theta}_{m} \sim \operatorname{Dir}(\cdot \mid \boldsymbol{\alpha})$&#10;&#10;$ z_{m n} \sim \operatorname{Mult} \left(\cdot \mid \boldsymbol{\theta}_{m},1 \right)$ &#10;&#10;$w_{m n} \sim \operatorname{Mult}\left(\cdot \mid \boldsymbol{\varphi}_{z_{mn}}, 1\right)$&#10;\end{spacing}&#10;&#10;\end{document}"/>
  <p:tag name="IGUANATEXSIZE" val="16"/>
  <p:tag name="IGUANATEXCURSOR" val="53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"/>
  <p:tag name="ORIGINALWIDTH" val="25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%% ----&#10;\begin{spacing}{1.25}&#10;For each topic $k \in\{1, \ldots, K\}$:&#10;&#10;$\qquad \boldsymbol{\varphi}_{k} \sim \operatorname{Dir}(\cdot \mid \boldsymbol{\beta}) \quad$ [draw distribution over words]&#10;&#10;End&#10;&#10;\begin{spacing}{1}&#10;$\quad$&#10;\end{spacing}&#10;&#10;For each document $m \in\{1, \ldots, M\}$:&#10;&#10;$\qquad \boldsymbol{\theta}_{m} \sim \operatorname{Dir}(\cdot \mid \boldsymbol{\alpha}) \quad$ [draw distribution over topics]&#10;&#10;$\qquad $ For each word $n \in\left\{1, \ldots, N_{m}\right\}$:&#10;&#10;$\qquad \qquad {\color{blue} z_{m n}} \sim \operatorname{Mult}\left(\cdot \mid \boldsymbol{\theta}_{m}, 1\right) \quad$ [draw topic assignment]&#10;&#10;$\qquad \qquad w_{m n} \sim \operatorname{Mult}\left(\cdot \mid \boldsymbol{\varphi}_{\color{blue} z_{mn}}, 1\right) \quad$ [draw word]&#10;&#10;$\qquad $ End&#10;&#10;End&#10;\end{spacing}&#10;%% ----&#10;&#10;\end{document}"/>
  <p:tag name="IGUANATEXSIZE" val="18"/>
  <p:tag name="IGUANATEXCURSOR" val="68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.99441"/>
  <p:tag name="LATEXADDIN" val="\documentclass{article}&#10;\usepackage{amsmath}&#10;\usepackage{amsfonts}&#10;\usepackage{amssymb}&#10;\usepackage{xcolor}&#10;\usepackage{setspace}&#10;\pagestyle{empty}&#10;\begin{document}&#10;&#10;\begin{align*}&#10;\}&#10;\end{align*}&#10;&#10;\end{document}"/>
  <p:tag name="IGUANATEXSIZE" val="72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"/>
  <p:tag name="ORIGINALWIDTH" val="27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p(\boldsymbol{w}_m, \boldsymbol{z}_m, \boldsymbol{\theta}_m, \{ \boldsymbol{\varphi}_k \} \mid \boldsymbol{\alpha}, \boldsymbol{\beta}) \\&#10;&amp; = \prod_{k=1}^{K} p\left(\boldsymbol{\varphi}_{k} \mid \boldsymbol{\beta}\right) \prod_{n=1}^{N_{m}} p\left(w_{m n} \mid z_{m n}, \{ \boldsymbol{\varphi} \}\right) p\left(z_{m n} \mid \boldsymbol{\theta}_{m}\right) \cdot p\left(\boldsymbol{\theta}_{m} \mid \boldsymbol{\alpha}\right)&#10;\end{align*}&#10;&#10;\end{document}"/>
  <p:tag name="IGUANATEXSIZE" val="18"/>
  <p:tag name="IGUANATEXCURSOR" val="26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38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w_{mn} \mid \boldsymbol{\theta}_m, \{ \boldsymbol{\varphi}_k \}) =  \sum_{k=1}^K p\left(z_{m n} = k \mid \boldsymbol{\theta}_{m}\right) p\left(w_{m n} \mid \boldsymbol{\varphi}_k \right)&#10;\end{align*}&#10;&#10;\end{document}"/>
  <p:tag name="IGUANATEXSIZE" val="18"/>
  <p:tag name="IGUANATEXCURSOR" val="24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.99441"/>
  <p:tag name="LATEXADDIN" val="\documentclass{article}&#10;\usepackage{amsmath}&#10;\usepackage{amsfonts}&#10;\usepackage{amssymb}&#10;\usepackage{xcolor}&#10;\pagestyle{empty}&#10;\begin{document}&#10;&#10;\begin{align*}&#10;\}&#10;\end{align*}&#10;&#10;\end{document}"/>
  <p:tag name="IGUANATEXSIZE" val="32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10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w_1&#10;\end{align*}&#10;&#10;\end{document}"/>
  <p:tag name="IGUANATEXSIZE" val="18"/>
  <p:tag name="IGUANATEXCURSOR" val="16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39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p(\boldsymbol{w}_m, \boldsymbol{z}_m, \boldsymbol{\theta}_m, \{ \boldsymbol{\varphi}_k \} \mid \boldsymbol{\alpha}, \boldsymbol{\beta}) = \prod_{k=1}^{K} p\left(\boldsymbol{\varphi}_{k} \mid \boldsymbol{\beta}\right) \prod_{n=1}^{N_{m}} p\left(w_{m n} \mid z_{m n}, \{ \boldsymbol{\varphi} \}\right) p\left(z_{m n} \mid \boldsymbol{\theta}_{m}\right) \cdot p\left(\boldsymbol{\theta}_{m} \mid \boldsymbol{\alpha}\right)&#10;\end{align*}&#10;&#10;\end{document}"/>
  <p:tag name="IGUANATEXSIZE" val="18"/>
  <p:tag name="IGUANATEXCURSOR" val="26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31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\{ \boldsymbol{w}_m \} \mid \boldsymbol{\alpha}, \boldsymbol{\beta} ) = \prod_{m=1}^M \sum_{\boldsymbol{z}_m} \int \mathrm{d} \boldsymbol{\theta}_m \int \prod_k \mathrm{d} \boldsymbol{\varphi}_k \;\; p(\boldsymbol{w}_m, \boldsymbol{z}_m, \boldsymbol{\theta}_m, \{ \boldsymbol{\varphi}_k \} \mid \boldsymbol{\alpha}, \boldsymbol{\beta})&#10;\end{align*}&#10;&#10;\end{document}"/>
  <p:tag name="IGUANATEXSIZE" val="18"/>
  <p:tag name="IGUANATEXCURSOR" val="2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"/>
  <p:tag name="ORIGINALWIDTH" val="20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%% ----&#10;\begin{spacing}{1.25}&#10;Given target distribution $p(\boldsymbol{x})$ &#10;&#10;Define an initial sample $\boldsymbol{x}^{0}=\left(x_{1}^{0}, x_{2}^{0}, \ldots, x_{d}^{0}\right)$ &#10;&#10;For $t=1, \ldots, T$:&#10;&#10;$\qquad$ For $i = 1, \ldots, d$:&#10;&#10;$\qquad \qquad x_i^t \sim p(x_i | x_1^t, \ldots, x_{i-1}^t, x_{i+1}^{t-1}, \ldots, x_d^{t-1} )$&#10;&#10;$\qquad$ End&#10;&#10;End&#10;&#10;\end{spacing}&#10;%% ----&#10;&#10;\end{document}"/>
  <p:tag name="IGUANATEXSIZE" val="18"/>
  <p:tag name="IGUANATEXCURSOR" val="25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25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\left(x_{i} \mid \boldsymbol{x}_{- i}\right)=\frac{p(\boldsymbol{x})}{p\left(\boldsymbol{x}_{- i}\right)}=\frac{p(\boldsymbol{x})}{\int p(\boldsymbol{x}) \mathrm{d} x_{i}} \quad \text {with} \quad \boldsymbol{x}=\left\{x_{i}, \boldsymbol{x}_{- i}\right\}&#10;\end{align*}&#10;&#10;\end{document}"/>
  <p:tag name="IGUANATEXSIZE" val="18"/>
  <p:tag name="IGUANATEXCURSOR" val="39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8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\left(z_{i} \mid \boldsymbol{z}_{- i}, \boldsymbol{x}\right)=\frac{p(\boldsymbol{z}, \boldsymbol{x})}{p\left(\boldsymbol{z}_{-i}, \boldsymbol{x}\right)}=\frac{p(\boldsymbol{z}, \boldsymbol{x})}{\int p(\boldsymbol{z}, \boldsymbol{x}) \mathrm{d} z_{i}} &#10;\end{align*}&#10;&#10;\end{document}"/>
  <p:tag name="IGUANATEXSIZE" val="18"/>
  <p:tag name="IGUANATEXCURSOR" val="43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"/>
  <p:tag name="ORIGINALWIDTH" val="318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%% ----&#10;\begin{spacing}{1.25}&#10;$\boldsymbol{W} = \{ \boldsymbol{w}_{m} \}$ : the corpus &#10;&#10;$\boldsymbol{Z} = \{ \boldsymbol{z}_{m} \}$ : hidden topic assignments of all words&#10;&#10;$\boldsymbol{\Theta} = [ \boldsymbol{\theta}_1, \ldots, \boldsymbol{\theta}_M ]^\top = \{ \theta_{mk} \}$ : $M\times K$ matrix of doc-topic distributions&#10;&#10;$\boldsymbol{\Phi} = [ \boldsymbol{\varphi}_1, \ldots, \boldsymbol{\varphi}_{K}]^\top = \{ \varphi_{kv} \}$ : $K \times |V|$ matrix of topic-word distributions&#10;\end{spacing}&#10;%% ----&#10;&#10;\end{document}"/>
  <p:tag name="IGUANATEXSIZE" val="18"/>
  <p:tag name="IGUANATEXCURSOR" val="65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5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\boldsymbol{Z} \mid \boldsymbol{W}, \boldsymbol{\alpha}, \boldsymbol{\beta}) &amp; \propto p(\boldsymbol{Z}, \boldsymbol{W} \mid \boldsymbol{\alpha}, \boldsymbol{\beta}) = p(\boldsymbol{W} \mid \boldsymbol{Z},  \boldsymbol{\beta}) \cdot p(\boldsymbol{Z}  \mid \boldsymbol{\alpha})&#10;\end{align*}&#10;&#10;\end{document}"/>
  <p:tag name="IGUANATEXSIZE" val="18"/>
  <p:tag name="IGUANATEXCURSOR" val="3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9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\boldsymbol{W} \mid \boldsymbol{Z},  \boldsymbol{\beta}) &amp; = \int p(\boldsymbol{W} \mid \boldsymbol{Z}, \boldsymbol{\Phi}) \; p(\boldsymbol{\Phi} \mid \boldsymbol{\beta}) \; \mathrm{d} \boldsymbol{\Phi} \\&#10;p(\boldsymbol{Z} \mid \boldsymbol{\alpha}) &amp; = \int p(\boldsymbol{Z} \mid \boldsymbol{\Theta}) \quad \quad p(\boldsymbol{\Theta} \mid \boldsymbol{\alpha}) \; \mathrm{d} \boldsymbol{\Theta}&#10;\end{align*}&#10;&#10;\end{document}"/>
  <p:tag name="IGUANATEXSIZE" val="18"/>
  <p:tag name="IGUANATEXCURSOR" val="495"/>
  <p:tag name="TRANSPARENCY" val="True"/>
  <p:tag name="LATEXENGINEID" val="0"/>
  <p:tag name="TEMPFOLDER" val="/private/var/folders/lx/b7t0mwsd32jf06zxwz3dn54m0000gn/T/com.microsoft.Powerpoint/TemporaryItems/"/>
  <p:tag name="LATEXFORMHEIGHT" val="414.5"/>
  <p:tag name="LATEXFORMWIDTH" val="50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9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\boldsymbol{W} \mid \boldsymbol{Z},  \boldsymbol{\beta}) &amp; = \int p(\boldsymbol{W} \mid \boldsymbol{Z}, \boldsymbol{\Phi}) \; p(\boldsymbol{\Phi} \mid \boldsymbol{\beta}) \; \mathrm{d} \boldsymbol{\Phi} \\&#10;p(\boldsymbol{Z} \mid \boldsymbol{\alpha}) &amp; = \int p(\boldsymbol{Z} \mid \boldsymbol{\Theta}) \quad \quad p(\boldsymbol{\Theta} \mid \boldsymbol{\alpha}) \; \mathrm{d} \boldsymbol{\Theta}&#10;\end{align*}&#10;&#10;\end{document}"/>
  <p:tag name="IGUANATEXSIZE" val="18"/>
  <p:tag name="IGUANATEXCURSOR" val="495"/>
  <p:tag name="TRANSPARENCY" val="True"/>
  <p:tag name="LATEXENGINEID" val="0"/>
  <p:tag name="TEMPFOLDER" val="/private/var/folders/lx/b7t0mwsd32jf06zxwz3dn54m0000gn/T/com.microsoft.Powerpoint/TemporaryItems/"/>
  <p:tag name="LATEXFORMHEIGHT" val="414.5"/>
  <p:tag name="LATEXFORMWIDTH" val="50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"/>
  <p:tag name="ORIGINALWIDTH" val="10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25}&#10;$\boldsymbol{\varphi}_{k} \sim \operatorname{Dir}(\cdot \mid \boldsymbol{\beta})$&#10;&#10;$\boldsymbol{\theta}_{m} \sim \operatorname{Dir}(\cdot \mid \boldsymbol{\alpha})$&#10;&#10;$ z_{m n} \sim \operatorname{Mult} \left(\cdot \mid \boldsymbol{\theta}_{m},1 \right)$ &#10;&#10;$w_{m n} \sim \operatorname{Mult}\left(\cdot \mid \boldsymbol{\varphi}_{z_{mn}}, 1\right)$&#10;\end{spacing}&#10;&#10;\end{document}"/>
  <p:tag name="IGUANATEXSIZE" val="18"/>
  <p:tag name="IGUANATEXCURSOR" val="53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1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w_2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288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p(\boldsymbol{W} \mid \boldsymbol{Z}, \boldsymbol{\Phi}) = \prod_{k=1}^{K} \prod_{v=1}^{|V|} \varphi_{k v}^{n_{k v}}, \qquad p(\boldsymbol{\Phi} \mid \boldsymbol{\beta}) = \prod_{k=1}^K \bigg[ \frac{1}{\Delta(\boldsymbol{\beta})} \prod_{v=1}^{|V|} \varphi_{kv}^{\beta_v - 1}  \bigg] &#10;\end{align*}&#10;&#10;\end{document}"/>
  <p:tag name="IGUANATEXSIZE" val="18"/>
  <p:tag name="IGUANATEXCURSOR" val="466"/>
  <p:tag name="TRANSPARENCY" val="True"/>
  <p:tag name="LATEXENGINEID" val="0"/>
  <p:tag name="TEMPFOLDER" val="/private/var/folders/lx/b7t0mwsd32jf06zxwz3dn54m0000gn/T/com.microsoft.Powerpoint/TemporaryItems/"/>
  <p:tag name="LATEXFORMHEIGHT" val="414.5"/>
  <p:tag name="LATEXFORMWIDTH" val="50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127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Delta(\boldsymbol{\beta}) = \int_{\sum_v p_v = 1} \mathrm{d} \boldsymbol{p}  \prod_v p_v^{\beta_v - 1} &#10;\end{align*}&#10;&#10;\end{document}"/>
  <p:tag name="IGUANATEXSIZE" val="18"/>
  <p:tag name="IGUANATEXCURSOR" val="24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29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Rightarrow \quad &amp; p(\boldsymbol{W} \mid \boldsymbol{Z}, \boldsymbol{\beta}) = \int \prod_{k=1}^{K} \frac{1}{\Delta(\boldsymbol{\beta})} \prod_{v=1}^{|V|} \varphi_{k v}^{n_{k v}+\beta_{v}-1} \mathrm{d} \boldsymbol{\Phi} = \prod_{k=1}^{K} \frac{\Delta(\boldsymbol{n}_k + \boldsymbol{\beta})} {\Delta(\boldsymbol{\beta})} &#10;\end{align*}&#10;&#10;\end{document}"/>
  <p:tag name="IGUANATEXSIZE" val="18"/>
  <p:tag name="IGUANATEXCURSOR" val="4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9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\boldsymbol{W} \mid \boldsymbol{Z},  \boldsymbol{\beta}) &amp; = \int p(\boldsymbol{W} \mid \boldsymbol{Z}, \boldsymbol{\Phi}) \; p(\boldsymbol{\Phi} \mid \boldsymbol{\beta}) \; \mathrm{d} \boldsymbol{\Phi} \\&#10;p(\boldsymbol{Z} \mid \boldsymbol{\alpha}) &amp; = \int p(\boldsymbol{Z} \mid \boldsymbol{\Theta}) \quad \quad p(\boldsymbol{\Theta} \mid \boldsymbol{\alpha}) \; \mathrm{d} \boldsymbol{\Theta}&#10;\end{align*}&#10;&#10;\end{document}"/>
  <p:tag name="IGUANATEXSIZE" val="18"/>
  <p:tag name="IGUANATEXCURSOR" val="495"/>
  <p:tag name="TRANSPARENCY" val="True"/>
  <p:tag name="LATEXENGINEID" val="0"/>
  <p:tag name="TEMPFOLDER" val="/private/var/folders/lx/b7t0mwsd32jf06zxwz3dn54m0000gn/T/com.microsoft.Powerpoint/TemporaryItems/"/>
  <p:tag name="LATEXFORMHEIGHT" val="414.5"/>
  <p:tag name="LATEXFORMWIDTH" val="50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"/>
  <p:tag name="ORIGINALWIDTH" val="10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25}&#10;$\boldsymbol{\varphi}_{k} \sim \operatorname{Dir}(\cdot \mid \boldsymbol{\beta})$&#10;&#10;$\boldsymbol{\theta}_{m} \sim \operatorname{Dir}(\cdot \mid \boldsymbol{\alpha})$&#10;&#10;$ z_{m n} \sim \operatorname{Mult} \left(\cdot \mid \boldsymbol{\theta}_{m},1 \right)$ &#10;&#10;$w_{m n} \sim \operatorname{Mult}\left(\cdot \mid \boldsymbol{\varphi}_{z_{mn}}, 1\right)$&#10;\end{spacing}&#10;&#10;\end{document}"/>
  <p:tag name="IGUANATEXSIZE" val="18"/>
  <p:tag name="IGUANATEXCURSOR" val="53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7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p(\boldsymbol{Z} \mid \boldsymbol{\Theta}) = \prod_{m=1}^{M} \prod_{k=1}^{K} \theta_{mk}^{\tilde{n}_{mk}}, \qquad p(\boldsymbol{\Theta} \mid \boldsymbol{\alpha}) = \prod_{m=1}^M \bigg[ \frac{1}{\Delta(\boldsymbol{\alpha})} \prod_{k=1}^{K} \theta_{mk}^{\alpha_k - 1}  \bigg] &#10;\end{align*}&#10;&#10;\end{document}"/>
  <p:tag name="IGUANATEXSIZE" val="18"/>
  <p:tag name="IGUANATEXCURSOR" val="282"/>
  <p:tag name="TRANSPARENCY" val="True"/>
  <p:tag name="LATEXENGINEID" val="0"/>
  <p:tag name="TEMPFOLDER" val="/private/var/folders/lx/b7t0mwsd32jf06zxwz3dn54m0000gn/T/com.microsoft.Powerpoint/TemporaryItems/"/>
  <p:tag name="LATEXFORMHEIGHT" val="334.5"/>
  <p:tag name="LATEXFORMWIDTH" val="756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29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Delta(\boldsymbol{\alpha}) = \int_{\sum_k p_k = 1} \mathrm{d} \boldsymbol{p}  \prod_k p_k^{\alpha_k - 1} &#10;\end{align*}&#10;&#10;\end{document}"/>
  <p:tag name="IGUANATEXSIZE" val="18"/>
  <p:tag name="IGUANATEXCURSOR" val="25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8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Rightarrow \quad &amp; p(\boldsymbol{Z} \mid \boldsymbol{\alpha}) = \int \prod_{m=1}^{M} \frac{1}{\Delta(\boldsymbol{\alpha})} \prod_{k=1}^{K} \theta_{mk}^{\tilde{n}_{mk}+\alpha_{k}-1} \mathrm{d} \boldsymbol{\Theta} = \prod_{m=1}^{M} \frac{\Delta(\boldsymbol{\tilde{n}}_m + \boldsymbol{\alpha})} {\Delta(\boldsymbol{\alpha})} &#10;\end{align*}&#10;&#10;\end{document}"/>
  <p:tag name="IGUANATEXSIZE" val="18"/>
  <p:tag name="IGUANATEXCURSOR" val="44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766.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"/>
  <p:tag name="ORIGINALWIDTH" val="22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\boldsymbol{Z} \mid \boldsymbol{W}, \boldsymbol{\alpha}, \boldsymbol{\beta}) &amp; \propto p(\boldsymbol{W} \mid \boldsymbol{Z},  \boldsymbol{\beta}) \cdot p(\boldsymbol{Z}  \mid \boldsymbol{\alpha}) \\&#10;&amp; = \prod_{k=1}^{K} \frac{\Delta(\boldsymbol{n}_k + \boldsymbol{\beta})} {\Delta(\boldsymbol{\beta})} \cdot \prod_{m=1}^{M} \frac{\Delta(\boldsymbol{\tilde{n}}_m + \boldsymbol{\alpha})} {\Delta(\boldsymbol{\alpha})}&#10;\end{align*}&#10;&#10;\end{document}"/>
  <p:tag name="IGUANATEXSIZE" val="18"/>
  <p:tag name="IGUANATEXCURSOR" val="54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6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5}&#10;\begin{align*}&#10;\boldsymbol{Z}, \boldsymbol{W} \; &amp; \Rightarrow \; n_{kv} \\&#10;\boldsymbol{Z} \; &amp; \Rightarrow \; \tilde{n}_{mk}&#10;\end{align*}&#10;\end{spacing}&#10;&#10;\end{document}"/>
  <p:tag name="IGUANATEXSIZE" val="20"/>
  <p:tag name="IGUANATEXCURSOR" val="263"/>
  <p:tag name="TRANSPARENCY" val="True"/>
  <p:tag name="LATEXENGINEID" val="0"/>
  <p:tag name="TEMPFOLDER" val="/private/var/folders/lx/b7t0mwsd32jf06zxwz3dn54m0000gn/T/com.microsoft.Powerpoint/TemporaryItems/"/>
  <p:tag name="LATEXFORMHEIGHT" val="326"/>
  <p:tag name="LATEXFORMWIDTH" val="50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11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w_3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7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 z_i \mid \boldsymbol{Z}_{-i}, \boldsymbol{W}, \boldsymbol{\alpha}, \boldsymbol{\beta}) &amp; = \frac{ p( \boldsymbol{Z} \mid  \boldsymbol{W}, \boldsymbol{\alpha}, \boldsymbol{\beta}) }{ p( \boldsymbol{Z}_{-i} \mid \boldsymbol{W}, \boldsymbol{\alpha}, \boldsymbol{\beta}) } &#10;\end{align*}&#10;&#10;\end{document}"/>
  <p:tag name="IGUANATEXSIZE" val="18"/>
  <p:tag name="IGUANATEXCURSOR" val="453"/>
  <p:tag name="TRANSPARENCY" val="True"/>
  <p:tag name="LATEXENGINEID" val="0"/>
  <p:tag name="TEMPFOLDER" val="/private/var/folders/lx/b7t0mwsd32jf06zxwz3dn54m0000gn/T/com.microsoft.Powerpoint/TemporaryItems/"/>
  <p:tag name="LATEXFORMHEIGHT" val="404"/>
  <p:tag name="LATEXFORMWIDTH" val="750.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93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\Delta(\boldsymbol{\alpha}) &amp; = \frac{\prod_{k=1}^{K} \Gamma(\alpha_k) }{\Gamma\big( \sum_{k=1}^K \alpha_k \big)} &#10;\end{align*}&#10;&#10;\end{document}"/>
  <p:tag name="IGUANATEXSIZE" val="18"/>
  <p:tag name="IGUANATEXCURSOR" val="27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2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\boldsymbol{Z} \mid \boldsymbol{W}, \boldsymbol{\alpha}, \boldsymbol{\beta}) &amp; \propto \prod_{k=1}^{K} \frac{\Delta(\boldsymbol{n}_k + \boldsymbol{\beta})} {\Delta(\boldsymbol{\beta})} \cdot \prod_{m=1}^{M} \frac{\Delta(\boldsymbol{\tilde{n}}_m + \boldsymbol{\alpha})} {\Delta(\boldsymbol{\alpha})}&#10;\end{align*}&#10;&#10;\end{document}"/>
  <p:tag name="IGUANATEXSIZE" val="18"/>
  <p:tag name="IGUANATEXCURSOR" val="26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38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 z_i = k \mid \boldsymbol{Z}_{-i}, \boldsymbol{W}, \boldsymbol{\alpha}, \boldsymbol{\beta}) &amp; \propto \frac{n_{k v}^{- i}+\beta_{v}}{\sum_{v^{\prime}}\left(n_{k v^{\prime}}^{- i}+\beta_{v^{\prime}}\right)} \cdot \frac{\tilde{n}_{m k}^{- i}+\alpha_{k}}{\sum_{k^{\prime}}\left(\tilde{n}_{m k^{\prime}}^{- i}+\alpha_{k^{\prime}}\right)}, \quad \text{with} \;\;  w_i = w_{mn} = v.&#10;\end{align*}&#10;&#10;\end{document}"/>
  <p:tag name="IGUANATEXSIZE" val="18"/>
  <p:tag name="IGUANATEXCURSOR" val="548"/>
  <p:tag name="TRANSPARENCY" val="True"/>
  <p:tag name="LATEXENGINEID" val="0"/>
  <p:tag name="TEMPFOLDER" val="/private/var/folders/lx/b7t0mwsd32jf06zxwz3dn54m0000gn/T/com.microsoft.Powerpoint/TemporaryItems/"/>
  <p:tag name="LATEXFORMHEIGHT" val="404"/>
  <p:tag name="LATEXFORMWIDTH" val="750.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15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25}&#10;\begin{align*}&#10;&amp; p(\boldsymbol{\varphi}_k \mid \boldsymbol{\beta}, \boldsymbol{W}, \boldsymbol{Z}) = \text{Dir}(\boldsymbol{\varphi}_k \mid \boldsymbol{\beta} + \boldsymbol{n}_k) \\&#10;&amp; p(\boldsymbol{\theta}_m \mid \boldsymbol{\alpha}, \boldsymbol{Z})  = \text{Dir}(\boldsymbol{\theta}_m \mid \boldsymbol{\alpha} + \boldsymbol{\tilde{n}}_m)&#10;\end{align*}&#10;\end{spacing}&#10;&#10;\end{document}"/>
  <p:tag name="IGUANATEXSIZE" val="20"/>
  <p:tag name="IGUANATEXCURSOR" val="55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"/>
  <p:tag name="ORIGINALWIDTH" val="12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2}&#10;\begin{align*}&#10;\text{Dir}(\boldsymbol{p} \mid \boldsymbol{\alpha}) &amp; = \frac{1}{\Delta(\boldsymbol{\alpha})} \prod_{k=1}^{K} p_k^{\alpha_k - 1} \\&#10;\mathbb{E}(p_k) &amp; = \frac{\alpha_k}{ \sum_{j=1}^K \alpha_j }&#10;\end{align*}&#10;\end{spacing}&#10;&#10;\end{document}"/>
  <p:tag name="IGUANATEXSIZE" val="18"/>
  <p:tag name="IGUANATEXCURSOR" val="18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15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2.25}&#10;\begin{align*}&#10;\hat{\varphi}_{k v} &amp; = \mathbb{E} \left( \varphi_{k v}\right) = \frac{n_{k v}+\beta_{v}}{\sum_{v^{\prime}}\left( n_{k v^{\prime}} +\beta_{v^{\prime}}\right) } \\&#10;\hat{\theta}_{m k} &amp; = \mathbb{E} \left( \theta_{m k}\right) = \frac{\tilde{n}_{m k}+\alpha_{k}}{\sum_{k^{\prime}}\left( \tilde{n}_{m k^{\prime}} +\alpha_{k^{\prime}}\right) }&#10;\end{align*}&#10;\end{spacing}&#10;&#10;\end{document}"/>
  <p:tag name="IGUANATEXSIZE" val="20"/>
  <p:tag name="IGUANATEXCURSOR" val="185"/>
  <p:tag name="TRANSPARENCY" val="True"/>
  <p:tag name="LATEXENGINEID" val="0"/>
  <p:tag name="TEMPFOLDER" val="/private/var/folders/lx/b7t0mwsd32jf06zxwz3dn54m0000gn/T/com.microsoft.Powerpoint/TemporaryItems/"/>
  <p:tag name="LATEXFORMHEIGHT" val="385"/>
  <p:tag name="LATEXFORMWIDTH" val="50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14"/>
  <p:tag name="OUTPUTTYPE" val="PDF"/>
  <p:tag name="IGUANATEXVERSION" val="160"/>
  <p:tag name="LATEXADDIN" val="\documentclass{article}&#10;\usepackage{amsmath}&#10;\usepackage{amsfonts}&#10;\usepackage{amssymb}&#10;\usepackage{xcolor}&#10;\pagestyle{empty}&#10;\begin{document}&#10;&#10;\begin{align*}&#10;w_N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16174</TotalTime>
  <Words>2703</Words>
  <Application>Microsoft Macintosh PowerPoint</Application>
  <PresentationFormat>宽屏</PresentationFormat>
  <Paragraphs>387</Paragraphs>
  <Slides>39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等线</vt:lpstr>
      <vt:lpstr>等线 Light</vt:lpstr>
      <vt:lpstr>Arial</vt:lpstr>
      <vt:lpstr>Cambria Math</vt:lpstr>
      <vt:lpstr>Consolas</vt:lpstr>
      <vt:lpstr>Wingdings</vt:lpstr>
      <vt:lpstr>Office 主题​​</vt:lpstr>
      <vt:lpstr>Topic Modeling via  Latent Dirichlet Allocation</vt:lpstr>
      <vt:lpstr>Main References</vt:lpstr>
      <vt:lpstr>Motivation</vt:lpstr>
      <vt:lpstr>Topic Modeling</vt:lpstr>
      <vt:lpstr>Topic Modeling</vt:lpstr>
      <vt:lpstr>Classic Approach: Latent Semantic Indexing</vt:lpstr>
      <vt:lpstr>Classic Approach: Latent Semantic Indexing</vt:lpstr>
      <vt:lpstr>Modern Approach: Latent Dirichlet Allocation</vt:lpstr>
      <vt:lpstr>Model 1: Multinomial Distribution of Words</vt:lpstr>
      <vt:lpstr>Model 2: Mixture of Multinomial</vt:lpstr>
      <vt:lpstr>Model 3: Multi-Topic Mixture of Multinomial</vt:lpstr>
      <vt:lpstr>Model 4: Latent Dirichlet Allocation</vt:lpstr>
      <vt:lpstr>Multinomial and Dirichlet Distributions</vt:lpstr>
      <vt:lpstr>Dirichlet Distribution</vt:lpstr>
      <vt:lpstr>Dirichlet-Multinomial Conjugacy</vt:lpstr>
      <vt:lpstr>Dirichlet-Multinomial Model for Texts</vt:lpstr>
      <vt:lpstr>Latent Dirichlet Allocation</vt:lpstr>
      <vt:lpstr>Latent Dirichlet Allocation – Elements</vt:lpstr>
      <vt:lpstr>Latent Dirichlet Allocation – Elements</vt:lpstr>
      <vt:lpstr>LDA – Generative Process</vt:lpstr>
      <vt:lpstr>LDA – Generative Process</vt:lpstr>
      <vt:lpstr>LDA – Learning</vt:lpstr>
      <vt:lpstr>LDA – Learning</vt:lpstr>
      <vt:lpstr>Gibbs Sampling</vt:lpstr>
      <vt:lpstr>Gibbs Sampling</vt:lpstr>
      <vt:lpstr>Collapsed Gibbs Sampling for LDA (1)</vt:lpstr>
      <vt:lpstr>Collapsed Gibbs Sampling for LDA (2)</vt:lpstr>
      <vt:lpstr>Collapsed Gibbs Sampling for LDA (3)</vt:lpstr>
      <vt:lpstr>Collapsed Gibbs Sampling for LDA (4)</vt:lpstr>
      <vt:lpstr>Collapsed Gibbs Sampling for LDA (5)</vt:lpstr>
      <vt:lpstr>Collapsed Gibbs Sampling for LDA (6)</vt:lpstr>
      <vt:lpstr>Collapsed Gibbs Sampling for LDA (7)</vt:lpstr>
      <vt:lpstr>Practicality</vt:lpstr>
      <vt:lpstr>LDA – Applications</vt:lpstr>
      <vt:lpstr>LDA – Applications</vt:lpstr>
      <vt:lpstr>LDA – Applications</vt:lpstr>
      <vt:lpstr>LDA – Extensions</vt:lpstr>
      <vt:lpstr>LDA – Extensions</vt:lpstr>
      <vt:lpstr>Implementation and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Models</dc:title>
  <dc:creator>li bo</dc:creator>
  <cp:lastModifiedBy>bo li</cp:lastModifiedBy>
  <cp:revision>290</cp:revision>
  <dcterms:created xsi:type="dcterms:W3CDTF">2022-07-20T05:05:43Z</dcterms:created>
  <dcterms:modified xsi:type="dcterms:W3CDTF">2023-09-18T02:28:07Z</dcterms:modified>
</cp:coreProperties>
</file>